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430" r:id="rId3"/>
    <p:sldId id="429" r:id="rId4"/>
    <p:sldId id="419" r:id="rId5"/>
    <p:sldId id="420" r:id="rId6"/>
    <p:sldId id="423" r:id="rId7"/>
    <p:sldId id="421" r:id="rId8"/>
    <p:sldId id="422" r:id="rId9"/>
    <p:sldId id="424" r:id="rId10"/>
    <p:sldId id="265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6" r:id="rId19"/>
    <p:sldId id="427" r:id="rId20"/>
    <p:sldId id="418" r:id="rId21"/>
    <p:sldId id="431" r:id="rId22"/>
    <p:sldId id="41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pPr algn="ctr"/>
          <a:r>
            <a:rPr lang="ru-RU" dirty="0" smtClean="0"/>
            <a:t>2019 год – первая установка </a:t>
          </a:r>
          <a:r>
            <a:rPr lang="en-US" dirty="0" smtClean="0"/>
            <a:t>Linux-</a:t>
          </a:r>
          <a:r>
            <a:rPr lang="ru-RU" dirty="0" smtClean="0"/>
            <a:t>версии сервера ИРБИС</a:t>
          </a:r>
          <a:endParaRPr lang="en-US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1" custScaleY="25761" custLinFactNeighborY="-42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8A01A7-1D0B-4C30-8AE6-F575ECD12421}" type="presOf" srcId="{E592A128-923B-42D7-A408-AF573B9AAC04}" destId="{503308B6-6695-4055-B5AE-8CA74178B0BF}" srcOrd="0" destOrd="0" presId="urn:microsoft.com/office/officeart/2005/8/layout/vList2"/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F227FA9B-8E68-429B-9D5A-FD54BEFDC2E0}" type="presOf" srcId="{45C193F3-0A52-416D-B99C-FA2EA76B1E5B}" destId="{DE8ADCA6-F196-4841-A0CB-0A067F0D016E}" srcOrd="0" destOrd="0" presId="urn:microsoft.com/office/officeart/2005/8/layout/vList2"/>
    <dgm:cxn modelId="{1CD01B5E-C13A-43D2-9FAB-07D16A24D76B}" type="presParOf" srcId="{DE8ADCA6-F196-4841-A0CB-0A067F0D016E}" destId="{503308B6-6695-4055-B5AE-8CA74178B0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0942E2-5EC4-4F03-924A-C69C4BA599C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15D2067-E117-46A5-BC29-6DB0EFC295C5}">
      <dgm:prSet/>
      <dgm:spPr/>
      <dgm:t>
        <a:bodyPr/>
        <a:lstStyle/>
        <a:p>
          <a:r>
            <a:rPr lang="ru-RU" dirty="0"/>
            <a:t>При переходе на отечественное программное обеспечение следует забыть об </a:t>
          </a:r>
          <a:r>
            <a:rPr lang="ru-RU" dirty="0" smtClean="0"/>
            <a:t>использовании </a:t>
          </a:r>
          <a:r>
            <a:rPr lang="en-US" dirty="0" smtClean="0"/>
            <a:t>Microsoft</a:t>
          </a:r>
          <a:r>
            <a:rPr lang="ru-RU" dirty="0" smtClean="0"/>
            <a:t> </a:t>
          </a:r>
          <a:r>
            <a:rPr lang="en-US" dirty="0" smtClean="0"/>
            <a:t>Office</a:t>
          </a:r>
          <a:r>
            <a:rPr lang="en-US" dirty="0"/>
            <a:t>.</a:t>
          </a:r>
        </a:p>
      </dgm:t>
    </dgm:pt>
    <dgm:pt modelId="{26FAE362-AEBC-4640-BAB9-1655AD2A7CCC}" type="parTrans" cxnId="{E968548F-60D7-44B5-80C3-F19E2ECF9DB6}">
      <dgm:prSet/>
      <dgm:spPr/>
      <dgm:t>
        <a:bodyPr/>
        <a:lstStyle/>
        <a:p>
          <a:endParaRPr lang="en-US"/>
        </a:p>
      </dgm:t>
    </dgm:pt>
    <dgm:pt modelId="{117B90ED-2E9F-47CA-B962-DA66B5E7BF6B}" type="sibTrans" cxnId="{E968548F-60D7-44B5-80C3-F19E2ECF9DB6}">
      <dgm:prSet/>
      <dgm:spPr/>
      <dgm:t>
        <a:bodyPr/>
        <a:lstStyle/>
        <a:p>
          <a:endParaRPr lang="en-US"/>
        </a:p>
      </dgm:t>
    </dgm:pt>
    <dgm:pt modelId="{FCE60D73-70D7-4E17-93F7-FDFD4BD58185}">
      <dgm:prSet/>
      <dgm:spPr/>
      <dgm:t>
        <a:bodyPr/>
        <a:lstStyle/>
        <a:p>
          <a:r>
            <a:rPr lang="ru-RU" dirty="0"/>
            <a:t>Потребуется затратить дополнительное время для обучения использования аналогов</a:t>
          </a:r>
          <a:r>
            <a:rPr lang="en-US" dirty="0"/>
            <a:t>,</a:t>
          </a:r>
          <a:r>
            <a:rPr lang="ru-RU" dirty="0"/>
            <a:t> которые </a:t>
          </a:r>
          <a:r>
            <a:rPr lang="ru-RU" dirty="0" smtClean="0"/>
            <a:t>существуют </a:t>
          </a:r>
          <a:r>
            <a:rPr lang="ru-RU" dirty="0"/>
            <a:t>в системе </a:t>
          </a:r>
          <a:r>
            <a:rPr lang="en-US" dirty="0"/>
            <a:t>Linux</a:t>
          </a:r>
        </a:p>
      </dgm:t>
    </dgm:pt>
    <dgm:pt modelId="{4C310E42-CFF9-48C5-B666-079249B3C90B}" type="parTrans" cxnId="{57936D36-6662-4E85-81D2-288E1A844EE0}">
      <dgm:prSet/>
      <dgm:spPr/>
      <dgm:t>
        <a:bodyPr/>
        <a:lstStyle/>
        <a:p>
          <a:endParaRPr lang="en-US"/>
        </a:p>
      </dgm:t>
    </dgm:pt>
    <dgm:pt modelId="{5B1BF75E-F78C-4B53-9E08-C553BDECD58B}" type="sibTrans" cxnId="{57936D36-6662-4E85-81D2-288E1A844EE0}">
      <dgm:prSet/>
      <dgm:spPr/>
      <dgm:t>
        <a:bodyPr/>
        <a:lstStyle/>
        <a:p>
          <a:endParaRPr lang="en-US"/>
        </a:p>
      </dgm:t>
    </dgm:pt>
    <dgm:pt modelId="{CA98E011-550E-4329-AAFE-74320562EB23}" type="pres">
      <dgm:prSet presAssocID="{200942E2-5EC4-4F03-924A-C69C4BA599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299A5C-3071-4E68-AE8B-076128E849C9}" type="pres">
      <dgm:prSet presAssocID="{915D2067-E117-46A5-BC29-6DB0EFC295C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1CB83-DDE1-4FEE-92E3-32E20544882F}" type="pres">
      <dgm:prSet presAssocID="{117B90ED-2E9F-47CA-B962-DA66B5E7BF6B}" presName="spacer" presStyleCnt="0"/>
      <dgm:spPr/>
    </dgm:pt>
    <dgm:pt modelId="{E33FACD0-F922-4318-92A8-4C91560FA268}" type="pres">
      <dgm:prSet presAssocID="{FCE60D73-70D7-4E17-93F7-FDFD4BD581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F1B818-F80A-4B27-BC7B-E9A72F31EE1E}" type="presOf" srcId="{FCE60D73-70D7-4E17-93F7-FDFD4BD58185}" destId="{E33FACD0-F922-4318-92A8-4C91560FA268}" srcOrd="0" destOrd="0" presId="urn:microsoft.com/office/officeart/2005/8/layout/vList2"/>
    <dgm:cxn modelId="{F3BC3C49-7B86-42D3-8F27-144B7F785F2B}" type="presOf" srcId="{915D2067-E117-46A5-BC29-6DB0EFC295C5}" destId="{0E299A5C-3071-4E68-AE8B-076128E849C9}" srcOrd="0" destOrd="0" presId="urn:microsoft.com/office/officeart/2005/8/layout/vList2"/>
    <dgm:cxn modelId="{663E8006-7ED8-4E37-9ABD-275D2D2E7735}" type="presOf" srcId="{200942E2-5EC4-4F03-924A-C69C4BA599C7}" destId="{CA98E011-550E-4329-AAFE-74320562EB23}" srcOrd="0" destOrd="0" presId="urn:microsoft.com/office/officeart/2005/8/layout/vList2"/>
    <dgm:cxn modelId="{57936D36-6662-4E85-81D2-288E1A844EE0}" srcId="{200942E2-5EC4-4F03-924A-C69C4BA599C7}" destId="{FCE60D73-70D7-4E17-93F7-FDFD4BD58185}" srcOrd="1" destOrd="0" parTransId="{4C310E42-CFF9-48C5-B666-079249B3C90B}" sibTransId="{5B1BF75E-F78C-4B53-9E08-C553BDECD58B}"/>
    <dgm:cxn modelId="{E968548F-60D7-44B5-80C3-F19E2ECF9DB6}" srcId="{200942E2-5EC4-4F03-924A-C69C4BA599C7}" destId="{915D2067-E117-46A5-BC29-6DB0EFC295C5}" srcOrd="0" destOrd="0" parTransId="{26FAE362-AEBC-4640-BAB9-1655AD2A7CCC}" sibTransId="{117B90ED-2E9F-47CA-B962-DA66B5E7BF6B}"/>
    <dgm:cxn modelId="{327384DB-74DE-4B07-B029-E7CF3BE8DB28}" type="presParOf" srcId="{CA98E011-550E-4329-AAFE-74320562EB23}" destId="{0E299A5C-3071-4E68-AE8B-076128E849C9}" srcOrd="0" destOrd="0" presId="urn:microsoft.com/office/officeart/2005/8/layout/vList2"/>
    <dgm:cxn modelId="{6C2C6CE3-7D6B-410A-A0C4-FDFF0430F207}" type="presParOf" srcId="{CA98E011-550E-4329-AAFE-74320562EB23}" destId="{FD01CB83-DDE1-4FEE-92E3-32E20544882F}" srcOrd="1" destOrd="0" presId="urn:microsoft.com/office/officeart/2005/8/layout/vList2"/>
    <dgm:cxn modelId="{0A30F0F2-31BD-47DE-BFFD-9590BBA2D04A}" type="presParOf" srcId="{CA98E011-550E-4329-AAFE-74320562EB23}" destId="{E33FACD0-F922-4318-92A8-4C91560FA26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 custT="1"/>
      <dgm:spPr/>
      <dgm:t>
        <a:bodyPr/>
        <a:lstStyle/>
        <a:p>
          <a:r>
            <a:rPr lang="en-US" sz="2800" dirty="0"/>
            <a:t>Linux </a:t>
          </a:r>
          <a:r>
            <a:rPr lang="ru-RU" sz="2800" dirty="0"/>
            <a:t>не равно </a:t>
          </a:r>
          <a:r>
            <a:rPr lang="en-US" sz="2800" dirty="0"/>
            <a:t>Windows.</a:t>
          </a:r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F1B10942-1412-464A-A4AF-9A821261AB9A}">
      <dgm:prSet custT="1"/>
      <dgm:spPr/>
      <dgm:t>
        <a:bodyPr/>
        <a:lstStyle/>
        <a:p>
          <a:r>
            <a:rPr lang="ru-RU" sz="2800" dirty="0"/>
            <a:t>Принципы работы </a:t>
          </a:r>
          <a:r>
            <a:rPr lang="ru-RU" sz="2800" dirty="0" smtClean="0"/>
            <a:t>файловых систем </a:t>
          </a:r>
          <a:r>
            <a:rPr lang="ru-RU" sz="2800" dirty="0"/>
            <a:t>отличаются в корне</a:t>
          </a:r>
          <a:r>
            <a:rPr lang="en-US" sz="2800" dirty="0"/>
            <a:t>.</a:t>
          </a:r>
        </a:p>
      </dgm:t>
    </dgm:pt>
    <dgm:pt modelId="{32FF4F55-353C-41F8-B37D-BBA6B73FE76C}" type="parTrans" cxnId="{FB94CCBB-9BB9-4EBA-98AD-2034678AEE68}">
      <dgm:prSet/>
      <dgm:spPr/>
      <dgm:t>
        <a:bodyPr/>
        <a:lstStyle/>
        <a:p>
          <a:endParaRPr lang="en-US"/>
        </a:p>
      </dgm:t>
    </dgm:pt>
    <dgm:pt modelId="{B6FFD97A-0F4E-425C-ACF0-1F5882EE397B}" type="sibTrans" cxnId="{FB94CCBB-9BB9-4EBA-98AD-2034678AEE68}">
      <dgm:prSet/>
      <dgm:spPr/>
      <dgm:t>
        <a:bodyPr/>
        <a:lstStyle/>
        <a:p>
          <a:endParaRPr lang="en-US"/>
        </a:p>
      </dgm:t>
    </dgm:pt>
    <dgm:pt modelId="{C56F5B58-CE0F-4CE6-9214-C323DF123E1D}">
      <dgm:prSet/>
      <dgm:spPr/>
      <dgm:t>
        <a:bodyPr/>
        <a:lstStyle/>
        <a:p>
          <a:r>
            <a:rPr lang="ru-RU" dirty="0"/>
            <a:t>Для работы в системе </a:t>
          </a:r>
          <a:r>
            <a:rPr lang="en-US" dirty="0"/>
            <a:t>Linux</a:t>
          </a:r>
          <a:r>
            <a:rPr lang="ru-RU" dirty="0"/>
            <a:t> требуется более высокая квалификация пользователя</a:t>
          </a:r>
          <a:r>
            <a:rPr lang="en-US" dirty="0"/>
            <a:t>,</a:t>
          </a:r>
          <a:r>
            <a:rPr lang="ru-RU" dirty="0"/>
            <a:t> в сравнении с </a:t>
          </a:r>
          <a:r>
            <a:rPr lang="en-US" dirty="0" smtClean="0"/>
            <a:t>Windows</a:t>
          </a:r>
          <a:endParaRPr lang="en-US" dirty="0"/>
        </a:p>
      </dgm:t>
    </dgm:pt>
    <dgm:pt modelId="{0044B60C-A86D-47A5-8B4C-4C3B00434D2E}" type="parTrans" cxnId="{44C6B72E-E641-4DB3-9C34-49E1CEEB68D2}">
      <dgm:prSet/>
      <dgm:spPr/>
      <dgm:t>
        <a:bodyPr/>
        <a:lstStyle/>
        <a:p>
          <a:endParaRPr lang="en-US"/>
        </a:p>
      </dgm:t>
    </dgm:pt>
    <dgm:pt modelId="{91F9CDA7-1109-481D-96A1-E229535EBE02}" type="sibTrans" cxnId="{44C6B72E-E641-4DB3-9C34-49E1CEEB68D2}">
      <dgm:prSet/>
      <dgm:spPr/>
      <dgm:t>
        <a:bodyPr/>
        <a:lstStyle/>
        <a:p>
          <a:endParaRPr lang="en-US"/>
        </a:p>
      </dgm:t>
    </dgm:pt>
    <dgm:pt modelId="{4E56D224-F8C0-49E2-9A15-F43C804B0043}">
      <dgm:prSet/>
      <dgm:spPr/>
      <dgm:t>
        <a:bodyPr/>
        <a:lstStyle/>
        <a:p>
          <a:r>
            <a:rPr lang="ru-RU" dirty="0"/>
            <a:t>Стоит забыть про привычное графическое оформление системы и учиться работать с новым</a:t>
          </a:r>
          <a:endParaRPr lang="en-US" dirty="0"/>
        </a:p>
      </dgm:t>
    </dgm:pt>
    <dgm:pt modelId="{E3EAEB1B-5B96-44C8-BD11-120521A0CE80}" type="parTrans" cxnId="{7415CE3B-AF99-4CC9-84D3-85371A2BDD2A}">
      <dgm:prSet/>
      <dgm:spPr/>
      <dgm:t>
        <a:bodyPr/>
        <a:lstStyle/>
        <a:p>
          <a:endParaRPr lang="en-US"/>
        </a:p>
      </dgm:t>
    </dgm:pt>
    <dgm:pt modelId="{1BEDED59-DF97-4370-99F5-C57CE4184B1C}" type="sibTrans" cxnId="{7415CE3B-AF99-4CC9-84D3-85371A2BDD2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4" custLinFactNeighborX="-18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AEE56-9A38-4283-A901-6B5FB8ABDA6D}" type="pres">
      <dgm:prSet presAssocID="{99B23071-F7B3-45F0-B604-F5F8D066D57A}" presName="spacer" presStyleCnt="0"/>
      <dgm:spPr/>
    </dgm:pt>
    <dgm:pt modelId="{3D269937-4914-406B-A777-1CD88AB02779}" type="pres">
      <dgm:prSet presAssocID="{F1B10942-1412-464A-A4AF-9A821261AB9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3E0C0-F640-4982-932B-B1CDC666BDB3}" type="pres">
      <dgm:prSet presAssocID="{B6FFD97A-0F4E-425C-ACF0-1F5882EE397B}" presName="spacer" presStyleCnt="0"/>
      <dgm:spPr/>
    </dgm:pt>
    <dgm:pt modelId="{D37A16D6-320B-45DE-8FD7-4CF12A76BCBB}" type="pres">
      <dgm:prSet presAssocID="{C56F5B58-CE0F-4CE6-9214-C323DF123E1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8B3B8-7A37-461E-A4D0-AB8C08A1FC91}" type="pres">
      <dgm:prSet presAssocID="{91F9CDA7-1109-481D-96A1-E229535EBE02}" presName="spacer" presStyleCnt="0"/>
      <dgm:spPr/>
    </dgm:pt>
    <dgm:pt modelId="{D662DAA7-05DC-4D7F-85BE-D78BFAAF2E4C}" type="pres">
      <dgm:prSet presAssocID="{4E56D224-F8C0-49E2-9A15-F43C804B00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37482-E182-4DD6-9677-5E9E10BF20A6}" type="presOf" srcId="{C56F5B58-CE0F-4CE6-9214-C323DF123E1D}" destId="{D37A16D6-320B-45DE-8FD7-4CF12A76BCBB}" srcOrd="0" destOrd="0" presId="urn:microsoft.com/office/officeart/2005/8/layout/vList2"/>
    <dgm:cxn modelId="{39911DC7-8227-42E3-AEEF-3594651AEA00}" type="presOf" srcId="{4E56D224-F8C0-49E2-9A15-F43C804B0043}" destId="{D662DAA7-05DC-4D7F-85BE-D78BFAAF2E4C}" srcOrd="0" destOrd="0" presId="urn:microsoft.com/office/officeart/2005/8/layout/vList2"/>
    <dgm:cxn modelId="{36DF55F7-B49C-46F0-A32C-B275FEA32353}" type="presOf" srcId="{E592A128-923B-42D7-A408-AF573B9AAC04}" destId="{503308B6-6695-4055-B5AE-8CA74178B0BF}" srcOrd="0" destOrd="0" presId="urn:microsoft.com/office/officeart/2005/8/layout/vList2"/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F5DD5FD9-EAA7-4349-82D3-BE0F3FF21F21}" type="presOf" srcId="{F1B10942-1412-464A-A4AF-9A821261AB9A}" destId="{3D269937-4914-406B-A777-1CD88AB02779}" srcOrd="0" destOrd="0" presId="urn:microsoft.com/office/officeart/2005/8/layout/vList2"/>
    <dgm:cxn modelId="{44C6B72E-E641-4DB3-9C34-49E1CEEB68D2}" srcId="{45C193F3-0A52-416D-B99C-FA2EA76B1E5B}" destId="{C56F5B58-CE0F-4CE6-9214-C323DF123E1D}" srcOrd="2" destOrd="0" parTransId="{0044B60C-A86D-47A5-8B4C-4C3B00434D2E}" sibTransId="{91F9CDA7-1109-481D-96A1-E229535EBE02}"/>
    <dgm:cxn modelId="{7415CE3B-AF99-4CC9-84D3-85371A2BDD2A}" srcId="{45C193F3-0A52-416D-B99C-FA2EA76B1E5B}" destId="{4E56D224-F8C0-49E2-9A15-F43C804B0043}" srcOrd="3" destOrd="0" parTransId="{E3EAEB1B-5B96-44C8-BD11-120521A0CE80}" sibTransId="{1BEDED59-DF97-4370-99F5-C57CE4184B1C}"/>
    <dgm:cxn modelId="{D06773DA-9C37-4D8E-B87B-1109F84A586B}" type="presOf" srcId="{45C193F3-0A52-416D-B99C-FA2EA76B1E5B}" destId="{DE8ADCA6-F196-4841-A0CB-0A067F0D016E}" srcOrd="0" destOrd="0" presId="urn:microsoft.com/office/officeart/2005/8/layout/vList2"/>
    <dgm:cxn modelId="{FB94CCBB-9BB9-4EBA-98AD-2034678AEE68}" srcId="{45C193F3-0A52-416D-B99C-FA2EA76B1E5B}" destId="{F1B10942-1412-464A-A4AF-9A821261AB9A}" srcOrd="1" destOrd="0" parTransId="{32FF4F55-353C-41F8-B37D-BBA6B73FE76C}" sibTransId="{B6FFD97A-0F4E-425C-ACF0-1F5882EE397B}"/>
    <dgm:cxn modelId="{B0DF5A3B-0E86-4504-BB94-08BD1918CED3}" type="presParOf" srcId="{DE8ADCA6-F196-4841-A0CB-0A067F0D016E}" destId="{503308B6-6695-4055-B5AE-8CA74178B0BF}" srcOrd="0" destOrd="0" presId="urn:microsoft.com/office/officeart/2005/8/layout/vList2"/>
    <dgm:cxn modelId="{F000D5CB-1868-4B7E-8ECE-0DE8EE00D40C}" type="presParOf" srcId="{DE8ADCA6-F196-4841-A0CB-0A067F0D016E}" destId="{3BCAEE56-9A38-4283-A901-6B5FB8ABDA6D}" srcOrd="1" destOrd="0" presId="urn:microsoft.com/office/officeart/2005/8/layout/vList2"/>
    <dgm:cxn modelId="{EF585379-1FE0-4878-8213-DDB56FE368A7}" type="presParOf" srcId="{DE8ADCA6-F196-4841-A0CB-0A067F0D016E}" destId="{3D269937-4914-406B-A777-1CD88AB02779}" srcOrd="2" destOrd="0" presId="urn:microsoft.com/office/officeart/2005/8/layout/vList2"/>
    <dgm:cxn modelId="{88C5074B-4C42-4508-A7D8-AA63E426D39D}" type="presParOf" srcId="{DE8ADCA6-F196-4841-A0CB-0A067F0D016E}" destId="{3F03E0C0-F640-4982-932B-B1CDC666BDB3}" srcOrd="3" destOrd="0" presId="urn:microsoft.com/office/officeart/2005/8/layout/vList2"/>
    <dgm:cxn modelId="{A5D7D6DC-609A-4877-87F0-67D4AB4F0CE7}" type="presParOf" srcId="{DE8ADCA6-F196-4841-A0CB-0A067F0D016E}" destId="{D37A16D6-320B-45DE-8FD7-4CF12A76BCBB}" srcOrd="4" destOrd="0" presId="urn:microsoft.com/office/officeart/2005/8/layout/vList2"/>
    <dgm:cxn modelId="{94DD60E6-6350-4E29-A0F7-C6B80BAE4CD1}" type="presParOf" srcId="{DE8ADCA6-F196-4841-A0CB-0A067F0D016E}" destId="{6E68B3B8-7A37-461E-A4D0-AB8C08A1FC91}" srcOrd="5" destOrd="0" presId="urn:microsoft.com/office/officeart/2005/8/layout/vList2"/>
    <dgm:cxn modelId="{9044CAF2-0BB3-4D9E-8C2F-F3BB3EC07E7D}" type="presParOf" srcId="{DE8ADCA6-F196-4841-A0CB-0A067F0D016E}" destId="{D662DAA7-05DC-4D7F-85BE-D78BFAAF2E4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97B3602-1730-4047-9562-36E1099FB89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F4FEA86-B4B8-4370-B917-A1D8388A3D8F}">
      <dgm:prSet/>
      <dgm:spPr/>
      <dgm:t>
        <a:bodyPr/>
        <a:lstStyle/>
        <a:p>
          <a:r>
            <a:rPr lang="ru-RU" dirty="0"/>
            <a:t>90% управления системой происходит через терминальную консоль</a:t>
          </a:r>
          <a:endParaRPr lang="en-US" dirty="0"/>
        </a:p>
      </dgm:t>
    </dgm:pt>
    <dgm:pt modelId="{7244C9B3-9C1C-4EE2-8F8D-BE6D1BFC2878}" type="parTrans" cxnId="{90ECAE16-A0F2-41DD-AA04-DA713D402371}">
      <dgm:prSet/>
      <dgm:spPr/>
      <dgm:t>
        <a:bodyPr/>
        <a:lstStyle/>
        <a:p>
          <a:endParaRPr lang="en-US"/>
        </a:p>
      </dgm:t>
    </dgm:pt>
    <dgm:pt modelId="{46DACC6C-6F25-444C-AB07-47C295BE7C96}" type="sibTrans" cxnId="{90ECAE16-A0F2-41DD-AA04-DA713D402371}">
      <dgm:prSet/>
      <dgm:spPr/>
      <dgm:t>
        <a:bodyPr/>
        <a:lstStyle/>
        <a:p>
          <a:endParaRPr lang="en-US"/>
        </a:p>
      </dgm:t>
    </dgm:pt>
    <dgm:pt modelId="{F306291C-51CA-4ABE-AE89-4AF5B2BEF8AA}">
      <dgm:prSet/>
      <dgm:spPr/>
      <dgm:t>
        <a:bodyPr/>
        <a:lstStyle/>
        <a:p>
          <a:r>
            <a:rPr lang="ru-RU" dirty="0"/>
            <a:t>Жесткое требование к настройкам прав пользователя</a:t>
          </a:r>
          <a:endParaRPr lang="en-US" dirty="0"/>
        </a:p>
      </dgm:t>
    </dgm:pt>
    <dgm:pt modelId="{9C4EF8C9-B00D-438E-BF6C-36FFE0F193B4}" type="parTrans" cxnId="{FD28F06C-3B1A-4171-9A57-60F73B1A0DB0}">
      <dgm:prSet/>
      <dgm:spPr/>
      <dgm:t>
        <a:bodyPr/>
        <a:lstStyle/>
        <a:p>
          <a:endParaRPr lang="en-US"/>
        </a:p>
      </dgm:t>
    </dgm:pt>
    <dgm:pt modelId="{A359516B-87D1-40BB-9A96-E8F2ECACCCE8}" type="sibTrans" cxnId="{FD28F06C-3B1A-4171-9A57-60F73B1A0DB0}">
      <dgm:prSet/>
      <dgm:spPr/>
      <dgm:t>
        <a:bodyPr/>
        <a:lstStyle/>
        <a:p>
          <a:endParaRPr lang="en-US"/>
        </a:p>
      </dgm:t>
    </dgm:pt>
    <dgm:pt modelId="{03E84D0C-B5EE-4D06-8389-5D248B1D1A7D}">
      <dgm:prSet/>
      <dgm:spPr/>
      <dgm:t>
        <a:bodyPr/>
        <a:lstStyle/>
        <a:p>
          <a:r>
            <a:rPr lang="ru-RU" dirty="0"/>
            <a:t>Адаптация программного обеспечения к новой системе</a:t>
          </a:r>
          <a:endParaRPr lang="en-US" dirty="0"/>
        </a:p>
      </dgm:t>
    </dgm:pt>
    <dgm:pt modelId="{1F86D2AD-280C-4BF2-9D52-0F40742CE14C}" type="parTrans" cxnId="{EB7F109D-20B0-434F-BF22-FA5E70CEE5DF}">
      <dgm:prSet/>
      <dgm:spPr/>
      <dgm:t>
        <a:bodyPr/>
        <a:lstStyle/>
        <a:p>
          <a:endParaRPr lang="en-US"/>
        </a:p>
      </dgm:t>
    </dgm:pt>
    <dgm:pt modelId="{B0DCDFD5-70B5-425A-B23C-D7709CBDF171}" type="sibTrans" cxnId="{EB7F109D-20B0-434F-BF22-FA5E70CEE5DF}">
      <dgm:prSet/>
      <dgm:spPr/>
      <dgm:t>
        <a:bodyPr/>
        <a:lstStyle/>
        <a:p>
          <a:endParaRPr lang="en-US"/>
        </a:p>
      </dgm:t>
    </dgm:pt>
    <dgm:pt modelId="{0B359CD6-128C-4A37-8E1D-6D24BC680D5B}" type="pres">
      <dgm:prSet presAssocID="{197B3602-1730-4047-9562-36E1099FB8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D72029-57D0-44A6-B8A8-1AB8739D8842}" type="pres">
      <dgm:prSet presAssocID="{EF4FEA86-B4B8-4370-B917-A1D8388A3D8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32FCE-9025-4226-833B-D42B599D1A5F}" type="pres">
      <dgm:prSet presAssocID="{46DACC6C-6F25-444C-AB07-47C295BE7C96}" presName="spacer" presStyleCnt="0"/>
      <dgm:spPr/>
    </dgm:pt>
    <dgm:pt modelId="{31B923C5-5375-4A4D-B6C0-178B1DF9513D}" type="pres">
      <dgm:prSet presAssocID="{F306291C-51CA-4ABE-AE89-4AF5B2BEF8A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00FDE-0C81-4E9B-8FC8-1E5BC7A04CFA}" type="pres">
      <dgm:prSet presAssocID="{A359516B-87D1-40BB-9A96-E8F2ECACCCE8}" presName="spacer" presStyleCnt="0"/>
      <dgm:spPr/>
    </dgm:pt>
    <dgm:pt modelId="{72DCEB9B-48FE-4BB7-8D76-F39ACED02304}" type="pres">
      <dgm:prSet presAssocID="{03E84D0C-B5EE-4D06-8389-5D248B1D1A7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4B975C-BF46-4A7B-BDF3-A7BDB8DEAC10}" type="presOf" srcId="{03E84D0C-B5EE-4D06-8389-5D248B1D1A7D}" destId="{72DCEB9B-48FE-4BB7-8D76-F39ACED02304}" srcOrd="0" destOrd="0" presId="urn:microsoft.com/office/officeart/2005/8/layout/vList2"/>
    <dgm:cxn modelId="{38D069B6-CB12-473A-812B-46D5D0FCE263}" type="presOf" srcId="{F306291C-51CA-4ABE-AE89-4AF5B2BEF8AA}" destId="{31B923C5-5375-4A4D-B6C0-178B1DF9513D}" srcOrd="0" destOrd="0" presId="urn:microsoft.com/office/officeart/2005/8/layout/vList2"/>
    <dgm:cxn modelId="{EB7F109D-20B0-434F-BF22-FA5E70CEE5DF}" srcId="{197B3602-1730-4047-9562-36E1099FB897}" destId="{03E84D0C-B5EE-4D06-8389-5D248B1D1A7D}" srcOrd="2" destOrd="0" parTransId="{1F86D2AD-280C-4BF2-9D52-0F40742CE14C}" sibTransId="{B0DCDFD5-70B5-425A-B23C-D7709CBDF171}"/>
    <dgm:cxn modelId="{FD28F06C-3B1A-4171-9A57-60F73B1A0DB0}" srcId="{197B3602-1730-4047-9562-36E1099FB897}" destId="{F306291C-51CA-4ABE-AE89-4AF5B2BEF8AA}" srcOrd="1" destOrd="0" parTransId="{9C4EF8C9-B00D-438E-BF6C-36FFE0F193B4}" sibTransId="{A359516B-87D1-40BB-9A96-E8F2ECACCCE8}"/>
    <dgm:cxn modelId="{E05898EF-9017-4675-90C0-B56113DDCB9A}" type="presOf" srcId="{EF4FEA86-B4B8-4370-B917-A1D8388A3D8F}" destId="{1BD72029-57D0-44A6-B8A8-1AB8739D8842}" srcOrd="0" destOrd="0" presId="urn:microsoft.com/office/officeart/2005/8/layout/vList2"/>
    <dgm:cxn modelId="{D81FA72B-96FB-4A17-8CAA-40D3C6F8F5C8}" type="presOf" srcId="{197B3602-1730-4047-9562-36E1099FB897}" destId="{0B359CD6-128C-4A37-8E1D-6D24BC680D5B}" srcOrd="0" destOrd="0" presId="urn:microsoft.com/office/officeart/2005/8/layout/vList2"/>
    <dgm:cxn modelId="{90ECAE16-A0F2-41DD-AA04-DA713D402371}" srcId="{197B3602-1730-4047-9562-36E1099FB897}" destId="{EF4FEA86-B4B8-4370-B917-A1D8388A3D8F}" srcOrd="0" destOrd="0" parTransId="{7244C9B3-9C1C-4EE2-8F8D-BE6D1BFC2878}" sibTransId="{46DACC6C-6F25-444C-AB07-47C295BE7C96}"/>
    <dgm:cxn modelId="{A2BBD940-72EF-4189-AE98-D3B963DF31B1}" type="presParOf" srcId="{0B359CD6-128C-4A37-8E1D-6D24BC680D5B}" destId="{1BD72029-57D0-44A6-B8A8-1AB8739D8842}" srcOrd="0" destOrd="0" presId="urn:microsoft.com/office/officeart/2005/8/layout/vList2"/>
    <dgm:cxn modelId="{CAD6B26D-5B72-422B-96E5-B17533775733}" type="presParOf" srcId="{0B359CD6-128C-4A37-8E1D-6D24BC680D5B}" destId="{06E32FCE-9025-4226-833B-D42B599D1A5F}" srcOrd="1" destOrd="0" presId="urn:microsoft.com/office/officeart/2005/8/layout/vList2"/>
    <dgm:cxn modelId="{B883BBAD-62AB-44F7-B43D-2D4331EC92D2}" type="presParOf" srcId="{0B359CD6-128C-4A37-8E1D-6D24BC680D5B}" destId="{31B923C5-5375-4A4D-B6C0-178B1DF9513D}" srcOrd="2" destOrd="0" presId="urn:microsoft.com/office/officeart/2005/8/layout/vList2"/>
    <dgm:cxn modelId="{8C49820B-EFF6-46A2-9E90-1C324C670E71}" type="presParOf" srcId="{0B359CD6-128C-4A37-8E1D-6D24BC680D5B}" destId="{B6200FDE-0C81-4E9B-8FC8-1E5BC7A04CFA}" srcOrd="3" destOrd="0" presId="urn:microsoft.com/office/officeart/2005/8/layout/vList2"/>
    <dgm:cxn modelId="{50EFFAB1-D0BE-4A81-A1E8-E8A6925DDD66}" type="presParOf" srcId="{0B359CD6-128C-4A37-8E1D-6D24BC680D5B}" destId="{72DCEB9B-48FE-4BB7-8D76-F39ACED0230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6A3FB3B-BB9B-4C3E-9999-C93A6A495E97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60079FA-FE35-4EA2-8E6D-FAF24FB324C2}">
      <dgm:prSet/>
      <dgm:spPr/>
      <dgm:t>
        <a:bodyPr/>
        <a:lstStyle/>
        <a:p>
          <a:r>
            <a:rPr lang="ru-RU"/>
            <a:t>В отличие от </a:t>
          </a:r>
          <a:r>
            <a:rPr lang="en-US"/>
            <a:t>Windows,</a:t>
          </a:r>
          <a:r>
            <a:rPr lang="ru-RU"/>
            <a:t> в котором управление системой происходит через графическую оболочку</a:t>
          </a:r>
          <a:r>
            <a:rPr lang="en-US"/>
            <a:t>,</a:t>
          </a:r>
          <a:r>
            <a:rPr lang="ru-RU"/>
            <a:t> в системе </a:t>
          </a:r>
          <a:r>
            <a:rPr lang="en-US"/>
            <a:t>Linux</a:t>
          </a:r>
          <a:r>
            <a:rPr lang="ru-RU"/>
            <a:t> большая часть управления происходит посредством консольных команд</a:t>
          </a:r>
          <a:endParaRPr lang="en-US"/>
        </a:p>
      </dgm:t>
    </dgm:pt>
    <dgm:pt modelId="{E8459E9D-37D7-43BC-B533-2259ED40A0E2}" type="parTrans" cxnId="{03798E16-8B07-4E0F-9F49-FFE501507BCF}">
      <dgm:prSet/>
      <dgm:spPr/>
      <dgm:t>
        <a:bodyPr/>
        <a:lstStyle/>
        <a:p>
          <a:endParaRPr lang="en-US"/>
        </a:p>
      </dgm:t>
    </dgm:pt>
    <dgm:pt modelId="{C52C0609-3173-4DBA-9C5A-88EC505072B1}" type="sibTrans" cxnId="{03798E16-8B07-4E0F-9F49-FFE501507BCF}">
      <dgm:prSet/>
      <dgm:spPr/>
      <dgm:t>
        <a:bodyPr/>
        <a:lstStyle/>
        <a:p>
          <a:endParaRPr lang="en-US"/>
        </a:p>
      </dgm:t>
    </dgm:pt>
    <dgm:pt modelId="{D371D2C8-5668-4343-A2AC-8CF8B97CABD9}">
      <dgm:prSet/>
      <dgm:spPr/>
      <dgm:t>
        <a:bodyPr/>
        <a:lstStyle/>
        <a:p>
          <a:r>
            <a:rPr lang="ru-RU" dirty="0"/>
            <a:t>Необходимо </a:t>
          </a:r>
          <a:r>
            <a:rPr lang="ru-RU" dirty="0" smtClean="0"/>
            <a:t>учить </a:t>
          </a:r>
          <a:r>
            <a:rPr lang="ru-RU" dirty="0"/>
            <a:t>синтаксис консольных команд</a:t>
          </a:r>
          <a:r>
            <a:rPr lang="en-US" dirty="0"/>
            <a:t>,</a:t>
          </a:r>
          <a:r>
            <a:rPr lang="ru-RU" dirty="0"/>
            <a:t> который отличается в зависимости от выбранной системы</a:t>
          </a:r>
          <a:endParaRPr lang="en-US" dirty="0"/>
        </a:p>
      </dgm:t>
    </dgm:pt>
    <dgm:pt modelId="{832B9922-2588-4A61-B85A-EC0316B1CAE8}" type="parTrans" cxnId="{9168D278-95B3-43B6-9E5B-EDF12EDD6DB5}">
      <dgm:prSet/>
      <dgm:spPr/>
      <dgm:t>
        <a:bodyPr/>
        <a:lstStyle/>
        <a:p>
          <a:endParaRPr lang="en-US"/>
        </a:p>
      </dgm:t>
    </dgm:pt>
    <dgm:pt modelId="{B9AD6730-46AA-4ABE-B5A5-0AF1788CC04B}" type="sibTrans" cxnId="{9168D278-95B3-43B6-9E5B-EDF12EDD6DB5}">
      <dgm:prSet/>
      <dgm:spPr/>
      <dgm:t>
        <a:bodyPr/>
        <a:lstStyle/>
        <a:p>
          <a:endParaRPr lang="en-US"/>
        </a:p>
      </dgm:t>
    </dgm:pt>
    <dgm:pt modelId="{37B4240E-2942-4FD9-8676-D7A267F5A537}">
      <dgm:prSet/>
      <dgm:spPr/>
      <dgm:t>
        <a:bodyPr/>
        <a:lstStyle/>
        <a:p>
          <a:r>
            <a:rPr lang="ru-RU" dirty="0"/>
            <a:t>В совокупности это сильно повышает требования к уровню квалификации специалиста</a:t>
          </a:r>
          <a:endParaRPr lang="en-US" dirty="0"/>
        </a:p>
      </dgm:t>
    </dgm:pt>
    <dgm:pt modelId="{0F35B528-11F6-4CE4-A937-1FAC6E4FAA62}" type="parTrans" cxnId="{8295431F-1852-4204-8403-F3C25BFC0E83}">
      <dgm:prSet/>
      <dgm:spPr/>
      <dgm:t>
        <a:bodyPr/>
        <a:lstStyle/>
        <a:p>
          <a:endParaRPr lang="en-US"/>
        </a:p>
      </dgm:t>
    </dgm:pt>
    <dgm:pt modelId="{10F8FDE4-B078-4B5A-A16A-6930E229B850}" type="sibTrans" cxnId="{8295431F-1852-4204-8403-F3C25BFC0E83}">
      <dgm:prSet/>
      <dgm:spPr/>
      <dgm:t>
        <a:bodyPr/>
        <a:lstStyle/>
        <a:p>
          <a:endParaRPr lang="en-US"/>
        </a:p>
      </dgm:t>
    </dgm:pt>
    <dgm:pt modelId="{3B9AE327-2E77-411C-9B8B-167256D30A8F}" type="pres">
      <dgm:prSet presAssocID="{F6A3FB3B-BB9B-4C3E-9999-C93A6A495E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263399-2E67-4FE7-A749-509890141548}" type="pres">
      <dgm:prSet presAssocID="{E60079FA-FE35-4EA2-8E6D-FAF24FB324C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20BCA-FCDD-43EA-9AF3-20E65E60119F}" type="pres">
      <dgm:prSet presAssocID="{C52C0609-3173-4DBA-9C5A-88EC505072B1}" presName="spacer" presStyleCnt="0"/>
      <dgm:spPr/>
    </dgm:pt>
    <dgm:pt modelId="{C1D9B8C5-6574-4516-92BE-1A2CA82FEE87}" type="pres">
      <dgm:prSet presAssocID="{D371D2C8-5668-4343-A2AC-8CF8B97CABD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826B8-2B7C-4B8B-991C-A366982FA6DA}" type="pres">
      <dgm:prSet presAssocID="{B9AD6730-46AA-4ABE-B5A5-0AF1788CC04B}" presName="spacer" presStyleCnt="0"/>
      <dgm:spPr/>
    </dgm:pt>
    <dgm:pt modelId="{C41FB1F9-470B-4DDC-A881-0D9A293BDDE3}" type="pres">
      <dgm:prSet presAssocID="{37B4240E-2942-4FD9-8676-D7A267F5A53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A84921-820F-4387-B144-81459D559ABC}" type="presOf" srcId="{F6A3FB3B-BB9B-4C3E-9999-C93A6A495E97}" destId="{3B9AE327-2E77-411C-9B8B-167256D30A8F}" srcOrd="0" destOrd="0" presId="urn:microsoft.com/office/officeart/2005/8/layout/vList2"/>
    <dgm:cxn modelId="{999E9B98-ADAC-4260-B409-FDE98E568D8D}" type="presOf" srcId="{37B4240E-2942-4FD9-8676-D7A267F5A537}" destId="{C41FB1F9-470B-4DDC-A881-0D9A293BDDE3}" srcOrd="0" destOrd="0" presId="urn:microsoft.com/office/officeart/2005/8/layout/vList2"/>
    <dgm:cxn modelId="{9168D278-95B3-43B6-9E5B-EDF12EDD6DB5}" srcId="{F6A3FB3B-BB9B-4C3E-9999-C93A6A495E97}" destId="{D371D2C8-5668-4343-A2AC-8CF8B97CABD9}" srcOrd="1" destOrd="0" parTransId="{832B9922-2588-4A61-B85A-EC0316B1CAE8}" sibTransId="{B9AD6730-46AA-4ABE-B5A5-0AF1788CC04B}"/>
    <dgm:cxn modelId="{8295431F-1852-4204-8403-F3C25BFC0E83}" srcId="{F6A3FB3B-BB9B-4C3E-9999-C93A6A495E97}" destId="{37B4240E-2942-4FD9-8676-D7A267F5A537}" srcOrd="2" destOrd="0" parTransId="{0F35B528-11F6-4CE4-A937-1FAC6E4FAA62}" sibTransId="{10F8FDE4-B078-4B5A-A16A-6930E229B850}"/>
    <dgm:cxn modelId="{03798E16-8B07-4E0F-9F49-FFE501507BCF}" srcId="{F6A3FB3B-BB9B-4C3E-9999-C93A6A495E97}" destId="{E60079FA-FE35-4EA2-8E6D-FAF24FB324C2}" srcOrd="0" destOrd="0" parTransId="{E8459E9D-37D7-43BC-B533-2259ED40A0E2}" sibTransId="{C52C0609-3173-4DBA-9C5A-88EC505072B1}"/>
    <dgm:cxn modelId="{11274FEC-E020-4EC5-AA6D-750FAF5A4EB5}" type="presOf" srcId="{E60079FA-FE35-4EA2-8E6D-FAF24FB324C2}" destId="{DC263399-2E67-4FE7-A749-509890141548}" srcOrd="0" destOrd="0" presId="urn:microsoft.com/office/officeart/2005/8/layout/vList2"/>
    <dgm:cxn modelId="{25D38D34-4416-4D86-8B48-A78B60A8F546}" type="presOf" srcId="{D371D2C8-5668-4343-A2AC-8CF8B97CABD9}" destId="{C1D9B8C5-6574-4516-92BE-1A2CA82FEE87}" srcOrd="0" destOrd="0" presId="urn:microsoft.com/office/officeart/2005/8/layout/vList2"/>
    <dgm:cxn modelId="{1E074F0D-C4F6-489C-8956-FC2A20BA4119}" type="presParOf" srcId="{3B9AE327-2E77-411C-9B8B-167256D30A8F}" destId="{DC263399-2E67-4FE7-A749-509890141548}" srcOrd="0" destOrd="0" presId="urn:microsoft.com/office/officeart/2005/8/layout/vList2"/>
    <dgm:cxn modelId="{CFC0A8EB-7F23-46ED-98A6-11B14CD936BE}" type="presParOf" srcId="{3B9AE327-2E77-411C-9B8B-167256D30A8F}" destId="{AFB20BCA-FCDD-43EA-9AF3-20E65E60119F}" srcOrd="1" destOrd="0" presId="urn:microsoft.com/office/officeart/2005/8/layout/vList2"/>
    <dgm:cxn modelId="{7AE14079-FF1F-48A3-889E-F7732A2E2B31}" type="presParOf" srcId="{3B9AE327-2E77-411C-9B8B-167256D30A8F}" destId="{C1D9B8C5-6574-4516-92BE-1A2CA82FEE87}" srcOrd="2" destOrd="0" presId="urn:microsoft.com/office/officeart/2005/8/layout/vList2"/>
    <dgm:cxn modelId="{52B30151-B6E5-450C-BD74-1E3E08E0D1FC}" type="presParOf" srcId="{3B9AE327-2E77-411C-9B8B-167256D30A8F}" destId="{83F826B8-2B7C-4B8B-991C-A366982FA6DA}" srcOrd="3" destOrd="0" presId="urn:microsoft.com/office/officeart/2005/8/layout/vList2"/>
    <dgm:cxn modelId="{DE699FCF-6BAC-40FA-B24C-0362BC73A08E}" type="presParOf" srcId="{3B9AE327-2E77-411C-9B8B-167256D30A8F}" destId="{C41FB1F9-470B-4DDC-A881-0D9A293BDDE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E600D92-DA22-4D7B-8C85-70896F57DAC1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BE56290-C446-415B-B962-9045B0F2B6CE}">
      <dgm:prSet/>
      <dgm:spPr/>
      <dgm:t>
        <a:bodyPr/>
        <a:lstStyle/>
        <a:p>
          <a:r>
            <a:rPr lang="ru-RU"/>
            <a:t>Система линукс позволяет изменять права доступа ко всем файлам системы</a:t>
          </a:r>
          <a:endParaRPr lang="en-US"/>
        </a:p>
      </dgm:t>
    </dgm:pt>
    <dgm:pt modelId="{B249E851-B626-4F40-986D-041C0CC3C18A}" type="parTrans" cxnId="{7CCB378C-3EBB-42B4-BD16-DB54C256C2FE}">
      <dgm:prSet/>
      <dgm:spPr/>
      <dgm:t>
        <a:bodyPr/>
        <a:lstStyle/>
        <a:p>
          <a:endParaRPr lang="en-US"/>
        </a:p>
      </dgm:t>
    </dgm:pt>
    <dgm:pt modelId="{92AEB887-B0C1-4621-8D84-EF6ECA19F3FB}" type="sibTrans" cxnId="{7CCB378C-3EBB-42B4-BD16-DB54C256C2FE}">
      <dgm:prSet/>
      <dgm:spPr/>
      <dgm:t>
        <a:bodyPr/>
        <a:lstStyle/>
        <a:p>
          <a:endParaRPr lang="en-US"/>
        </a:p>
      </dgm:t>
    </dgm:pt>
    <dgm:pt modelId="{2A1317F4-AE01-48B3-85C5-16D84B8E9016}">
      <dgm:prSet/>
      <dgm:spPr/>
      <dgm:t>
        <a:bodyPr/>
        <a:lstStyle/>
        <a:p>
          <a:r>
            <a:rPr lang="ru-RU"/>
            <a:t>Изменение прав доступа к системным файлам может повести за собой сбой в работе системы</a:t>
          </a:r>
          <a:endParaRPr lang="en-US"/>
        </a:p>
      </dgm:t>
    </dgm:pt>
    <dgm:pt modelId="{C253502F-262E-454B-B508-0F9C229A99E5}" type="parTrans" cxnId="{85F24697-C267-48A7-B570-59A4DB200155}">
      <dgm:prSet/>
      <dgm:spPr/>
      <dgm:t>
        <a:bodyPr/>
        <a:lstStyle/>
        <a:p>
          <a:endParaRPr lang="en-US"/>
        </a:p>
      </dgm:t>
    </dgm:pt>
    <dgm:pt modelId="{46B7AC03-FD69-4EBF-9C4F-87FB7EAB2E27}" type="sibTrans" cxnId="{85F24697-C267-48A7-B570-59A4DB200155}">
      <dgm:prSet/>
      <dgm:spPr/>
      <dgm:t>
        <a:bodyPr/>
        <a:lstStyle/>
        <a:p>
          <a:endParaRPr lang="en-US"/>
        </a:p>
      </dgm:t>
    </dgm:pt>
    <dgm:pt modelId="{106D3E3A-5B8E-41A9-8E19-6036CBA90E01}">
      <dgm:prSet/>
      <dgm:spPr/>
      <dgm:t>
        <a:bodyPr/>
        <a:lstStyle/>
        <a:p>
          <a:r>
            <a:rPr lang="ru-RU"/>
            <a:t>Для каждого пользователя должны быть назначены необходимые ему права</a:t>
          </a:r>
          <a:r>
            <a:rPr lang="en-US"/>
            <a:t>,</a:t>
          </a:r>
          <a:r>
            <a:rPr lang="ru-RU"/>
            <a:t> без избыточности</a:t>
          </a:r>
          <a:endParaRPr lang="en-US"/>
        </a:p>
      </dgm:t>
    </dgm:pt>
    <dgm:pt modelId="{CEC06627-2287-445D-BDFB-20CD6E96F884}" type="parTrans" cxnId="{7B09531F-AA83-46D4-99A4-7F58228E8BD4}">
      <dgm:prSet/>
      <dgm:spPr/>
      <dgm:t>
        <a:bodyPr/>
        <a:lstStyle/>
        <a:p>
          <a:endParaRPr lang="en-US"/>
        </a:p>
      </dgm:t>
    </dgm:pt>
    <dgm:pt modelId="{E949C41D-CEFF-47FA-8183-DD69EAE2B6FA}" type="sibTrans" cxnId="{7B09531F-AA83-46D4-99A4-7F58228E8BD4}">
      <dgm:prSet/>
      <dgm:spPr/>
      <dgm:t>
        <a:bodyPr/>
        <a:lstStyle/>
        <a:p>
          <a:endParaRPr lang="en-US"/>
        </a:p>
      </dgm:t>
    </dgm:pt>
    <dgm:pt modelId="{493AEEB4-2B82-48E6-9C4E-309B17BE8922}">
      <dgm:prSet/>
      <dgm:spPr/>
      <dgm:t>
        <a:bodyPr/>
        <a:lstStyle/>
        <a:p>
          <a:r>
            <a:rPr lang="ru-RU" dirty="0"/>
            <a:t>При отсутствии </a:t>
          </a:r>
          <a:r>
            <a:rPr lang="ru-RU" dirty="0" smtClean="0"/>
            <a:t>необходимых</a:t>
          </a:r>
          <a:r>
            <a:rPr lang="en-US" dirty="0" smtClean="0"/>
            <a:t> </a:t>
          </a:r>
          <a:r>
            <a:rPr lang="ru-RU" dirty="0" smtClean="0"/>
            <a:t>прав </a:t>
          </a:r>
          <a:r>
            <a:rPr lang="ru-RU" dirty="0"/>
            <a:t>пользователь не будет иметь доступа к файлам или приложениям</a:t>
          </a:r>
          <a:endParaRPr lang="en-US" dirty="0"/>
        </a:p>
      </dgm:t>
    </dgm:pt>
    <dgm:pt modelId="{ACA2466E-CA43-43FE-855A-CA00F7EEFB92}" type="parTrans" cxnId="{F3BEF717-2D67-411D-B585-4A1BA1EC82D9}">
      <dgm:prSet/>
      <dgm:spPr/>
      <dgm:t>
        <a:bodyPr/>
        <a:lstStyle/>
        <a:p>
          <a:endParaRPr lang="en-US"/>
        </a:p>
      </dgm:t>
    </dgm:pt>
    <dgm:pt modelId="{1C9508AE-789E-41CB-B9F7-DACB40739706}" type="sibTrans" cxnId="{F3BEF717-2D67-411D-B585-4A1BA1EC82D9}">
      <dgm:prSet/>
      <dgm:spPr/>
      <dgm:t>
        <a:bodyPr/>
        <a:lstStyle/>
        <a:p>
          <a:endParaRPr lang="en-US"/>
        </a:p>
      </dgm:t>
    </dgm:pt>
    <dgm:pt modelId="{FD62357A-9BF2-44C7-ADD4-C6C93B282BE5}" type="pres">
      <dgm:prSet presAssocID="{9E600D92-DA22-4D7B-8C85-70896F57DA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22034B-84E2-4404-89A5-9E016CEB26BF}" type="pres">
      <dgm:prSet presAssocID="{6BE56290-C446-415B-B962-9045B0F2B6C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CFAAD-1357-43A5-9C96-2B90B9AE19F2}" type="pres">
      <dgm:prSet presAssocID="{92AEB887-B0C1-4621-8D84-EF6ECA19F3FB}" presName="spacer" presStyleCnt="0"/>
      <dgm:spPr/>
    </dgm:pt>
    <dgm:pt modelId="{A03D126F-F52E-481C-B654-8F9E5A43EDB7}" type="pres">
      <dgm:prSet presAssocID="{2A1317F4-AE01-48B3-85C5-16D84B8E90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2B800-5F6D-4498-A91A-12FC0D89CD6B}" type="pres">
      <dgm:prSet presAssocID="{46B7AC03-FD69-4EBF-9C4F-87FB7EAB2E27}" presName="spacer" presStyleCnt="0"/>
      <dgm:spPr/>
    </dgm:pt>
    <dgm:pt modelId="{9B5DEFCD-0C28-48A5-86D5-6F6D3A4345B0}" type="pres">
      <dgm:prSet presAssocID="{106D3E3A-5B8E-41A9-8E19-6036CBA90E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FAD10-B807-4126-9346-9B40D2F063A7}" type="pres">
      <dgm:prSet presAssocID="{E949C41D-CEFF-47FA-8183-DD69EAE2B6FA}" presName="spacer" presStyleCnt="0"/>
      <dgm:spPr/>
    </dgm:pt>
    <dgm:pt modelId="{03BA5091-C836-4B9A-B2EC-B2CA8BE1CFC1}" type="pres">
      <dgm:prSet presAssocID="{493AEEB4-2B82-48E6-9C4E-309B17BE89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F24697-C267-48A7-B570-59A4DB200155}" srcId="{9E600D92-DA22-4D7B-8C85-70896F57DAC1}" destId="{2A1317F4-AE01-48B3-85C5-16D84B8E9016}" srcOrd="1" destOrd="0" parTransId="{C253502F-262E-454B-B508-0F9C229A99E5}" sibTransId="{46B7AC03-FD69-4EBF-9C4F-87FB7EAB2E27}"/>
    <dgm:cxn modelId="{9F64BC5C-7D9D-4198-88E7-549CDE44C3F3}" type="presOf" srcId="{9E600D92-DA22-4D7B-8C85-70896F57DAC1}" destId="{FD62357A-9BF2-44C7-ADD4-C6C93B282BE5}" srcOrd="0" destOrd="0" presId="urn:microsoft.com/office/officeart/2005/8/layout/vList2"/>
    <dgm:cxn modelId="{99B0E149-A9C7-4D73-86AC-D03AD224BFD3}" type="presOf" srcId="{6BE56290-C446-415B-B962-9045B0F2B6CE}" destId="{8822034B-84E2-4404-89A5-9E016CEB26BF}" srcOrd="0" destOrd="0" presId="urn:microsoft.com/office/officeart/2005/8/layout/vList2"/>
    <dgm:cxn modelId="{7CBCE441-55E6-45B0-8A70-5EBCE08F23BC}" type="presOf" srcId="{493AEEB4-2B82-48E6-9C4E-309B17BE8922}" destId="{03BA5091-C836-4B9A-B2EC-B2CA8BE1CFC1}" srcOrd="0" destOrd="0" presId="urn:microsoft.com/office/officeart/2005/8/layout/vList2"/>
    <dgm:cxn modelId="{2247B7C4-2117-4192-A126-53DBDD1C0274}" type="presOf" srcId="{2A1317F4-AE01-48B3-85C5-16D84B8E9016}" destId="{A03D126F-F52E-481C-B654-8F9E5A43EDB7}" srcOrd="0" destOrd="0" presId="urn:microsoft.com/office/officeart/2005/8/layout/vList2"/>
    <dgm:cxn modelId="{F3BEF717-2D67-411D-B585-4A1BA1EC82D9}" srcId="{9E600D92-DA22-4D7B-8C85-70896F57DAC1}" destId="{493AEEB4-2B82-48E6-9C4E-309B17BE8922}" srcOrd="3" destOrd="0" parTransId="{ACA2466E-CA43-43FE-855A-CA00F7EEFB92}" sibTransId="{1C9508AE-789E-41CB-B9F7-DACB40739706}"/>
    <dgm:cxn modelId="{7CCB378C-3EBB-42B4-BD16-DB54C256C2FE}" srcId="{9E600D92-DA22-4D7B-8C85-70896F57DAC1}" destId="{6BE56290-C446-415B-B962-9045B0F2B6CE}" srcOrd="0" destOrd="0" parTransId="{B249E851-B626-4F40-986D-041C0CC3C18A}" sibTransId="{92AEB887-B0C1-4621-8D84-EF6ECA19F3FB}"/>
    <dgm:cxn modelId="{F0442BAE-FBBB-41B6-9314-C3513E674D48}" type="presOf" srcId="{106D3E3A-5B8E-41A9-8E19-6036CBA90E01}" destId="{9B5DEFCD-0C28-48A5-86D5-6F6D3A4345B0}" srcOrd="0" destOrd="0" presId="urn:microsoft.com/office/officeart/2005/8/layout/vList2"/>
    <dgm:cxn modelId="{7B09531F-AA83-46D4-99A4-7F58228E8BD4}" srcId="{9E600D92-DA22-4D7B-8C85-70896F57DAC1}" destId="{106D3E3A-5B8E-41A9-8E19-6036CBA90E01}" srcOrd="2" destOrd="0" parTransId="{CEC06627-2287-445D-BDFB-20CD6E96F884}" sibTransId="{E949C41D-CEFF-47FA-8183-DD69EAE2B6FA}"/>
    <dgm:cxn modelId="{670A2EC9-0BC8-486F-BAD3-D22B3037BF14}" type="presParOf" srcId="{FD62357A-9BF2-44C7-ADD4-C6C93B282BE5}" destId="{8822034B-84E2-4404-89A5-9E016CEB26BF}" srcOrd="0" destOrd="0" presId="urn:microsoft.com/office/officeart/2005/8/layout/vList2"/>
    <dgm:cxn modelId="{14E303D9-51E9-4062-8E81-126AAB1651A3}" type="presParOf" srcId="{FD62357A-9BF2-44C7-ADD4-C6C93B282BE5}" destId="{C42CFAAD-1357-43A5-9C96-2B90B9AE19F2}" srcOrd="1" destOrd="0" presId="urn:microsoft.com/office/officeart/2005/8/layout/vList2"/>
    <dgm:cxn modelId="{DBB3B28B-48F6-4534-835E-9A20E1233ECD}" type="presParOf" srcId="{FD62357A-9BF2-44C7-ADD4-C6C93B282BE5}" destId="{A03D126F-F52E-481C-B654-8F9E5A43EDB7}" srcOrd="2" destOrd="0" presId="urn:microsoft.com/office/officeart/2005/8/layout/vList2"/>
    <dgm:cxn modelId="{00710ECC-A679-47EC-8A5C-BEDFC64653D4}" type="presParOf" srcId="{FD62357A-9BF2-44C7-ADD4-C6C93B282BE5}" destId="{8932B800-5F6D-4498-A91A-12FC0D89CD6B}" srcOrd="3" destOrd="0" presId="urn:microsoft.com/office/officeart/2005/8/layout/vList2"/>
    <dgm:cxn modelId="{FBB841EB-245E-438A-9C6D-91605E61AAFF}" type="presParOf" srcId="{FD62357A-9BF2-44C7-ADD4-C6C93B282BE5}" destId="{9B5DEFCD-0C28-48A5-86D5-6F6D3A4345B0}" srcOrd="4" destOrd="0" presId="urn:microsoft.com/office/officeart/2005/8/layout/vList2"/>
    <dgm:cxn modelId="{994E4F9F-56FB-4105-A490-45DF542C107C}" type="presParOf" srcId="{FD62357A-9BF2-44C7-ADD4-C6C93B282BE5}" destId="{654FAD10-B807-4126-9346-9B40D2F063A7}" srcOrd="5" destOrd="0" presId="urn:microsoft.com/office/officeart/2005/8/layout/vList2"/>
    <dgm:cxn modelId="{E2D4B85D-0731-4FC0-A651-CC1CF7270FA8}" type="presParOf" srcId="{FD62357A-9BF2-44C7-ADD4-C6C93B282BE5}" destId="{03BA5091-C836-4B9A-B2EC-B2CA8BE1CFC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6409EED-780F-4818-95C1-9A55733599DF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2A6F6CB-9100-495C-8939-918E9282AD1B}">
      <dgm:prSet/>
      <dgm:spPr/>
      <dgm:t>
        <a:bodyPr/>
        <a:lstStyle/>
        <a:p>
          <a:r>
            <a:rPr lang="ru-RU"/>
            <a:t>Настройка базового ПО производится посредствам консоли и требует настройки большего количества параметров</a:t>
          </a:r>
          <a:r>
            <a:rPr lang="en-US"/>
            <a:t>,</a:t>
          </a:r>
          <a:r>
            <a:rPr lang="ru-RU"/>
            <a:t> нежели в системе </a:t>
          </a:r>
          <a:r>
            <a:rPr lang="en-US"/>
            <a:t>Windows</a:t>
          </a:r>
        </a:p>
      </dgm:t>
    </dgm:pt>
    <dgm:pt modelId="{5DDC7297-F89B-45BF-A281-0775D10B8752}" type="parTrans" cxnId="{3DC82336-4A68-46FC-8AFB-89982EE6B4C4}">
      <dgm:prSet/>
      <dgm:spPr/>
      <dgm:t>
        <a:bodyPr/>
        <a:lstStyle/>
        <a:p>
          <a:endParaRPr lang="en-US"/>
        </a:p>
      </dgm:t>
    </dgm:pt>
    <dgm:pt modelId="{B012C230-34DA-44C9-B665-F68A1C0EB03B}" type="sibTrans" cxnId="{3DC82336-4A68-46FC-8AFB-89982EE6B4C4}">
      <dgm:prSet/>
      <dgm:spPr/>
      <dgm:t>
        <a:bodyPr/>
        <a:lstStyle/>
        <a:p>
          <a:endParaRPr lang="en-US"/>
        </a:p>
      </dgm:t>
    </dgm:pt>
    <dgm:pt modelId="{C1881154-DE22-4215-8F00-801666DC6597}">
      <dgm:prSet/>
      <dgm:spPr/>
      <dgm:t>
        <a:bodyPr/>
        <a:lstStyle/>
        <a:p>
          <a:r>
            <a:rPr lang="ru-RU"/>
            <a:t>Часть ПО не работает в системе </a:t>
          </a:r>
          <a:r>
            <a:rPr lang="en-US"/>
            <a:t>Linux</a:t>
          </a:r>
          <a:r>
            <a:rPr lang="ru-RU"/>
            <a:t> и требует адаптации</a:t>
          </a:r>
          <a:endParaRPr lang="en-US"/>
        </a:p>
      </dgm:t>
    </dgm:pt>
    <dgm:pt modelId="{BDF54AAF-C96F-4D34-81BA-374D7813E711}" type="parTrans" cxnId="{09958D4E-E7DA-45C2-96D2-6CBC7F7A3526}">
      <dgm:prSet/>
      <dgm:spPr/>
      <dgm:t>
        <a:bodyPr/>
        <a:lstStyle/>
        <a:p>
          <a:endParaRPr lang="en-US"/>
        </a:p>
      </dgm:t>
    </dgm:pt>
    <dgm:pt modelId="{67549132-7A08-4837-96DA-363603E290D0}" type="sibTrans" cxnId="{09958D4E-E7DA-45C2-96D2-6CBC7F7A3526}">
      <dgm:prSet/>
      <dgm:spPr/>
      <dgm:t>
        <a:bodyPr/>
        <a:lstStyle/>
        <a:p>
          <a:endParaRPr lang="en-US"/>
        </a:p>
      </dgm:t>
    </dgm:pt>
    <dgm:pt modelId="{66C101F0-5644-4AF8-8255-4D185C55C460}">
      <dgm:prSet/>
      <dgm:spPr/>
      <dgm:t>
        <a:bodyPr/>
        <a:lstStyle/>
        <a:p>
          <a:r>
            <a:rPr lang="ru-RU"/>
            <a:t>Для полноценной работы с системой администратор должен знать языки программирования</a:t>
          </a:r>
          <a:endParaRPr lang="en-US"/>
        </a:p>
      </dgm:t>
    </dgm:pt>
    <dgm:pt modelId="{6F918A37-198E-488A-A5BA-DA9402A963B3}" type="parTrans" cxnId="{A97942C8-4AB0-4476-A250-3A68366E8734}">
      <dgm:prSet/>
      <dgm:spPr/>
      <dgm:t>
        <a:bodyPr/>
        <a:lstStyle/>
        <a:p>
          <a:endParaRPr lang="en-US"/>
        </a:p>
      </dgm:t>
    </dgm:pt>
    <dgm:pt modelId="{CD153F88-86BD-428F-B920-98908DB4A87E}" type="sibTrans" cxnId="{A97942C8-4AB0-4476-A250-3A68366E8734}">
      <dgm:prSet/>
      <dgm:spPr/>
      <dgm:t>
        <a:bodyPr/>
        <a:lstStyle/>
        <a:p>
          <a:endParaRPr lang="en-US"/>
        </a:p>
      </dgm:t>
    </dgm:pt>
    <dgm:pt modelId="{0ACA9B90-6EDF-4AED-A3C6-2D5ABA6250CF}" type="pres">
      <dgm:prSet presAssocID="{46409EED-780F-4818-95C1-9A55733599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ACD228-41F5-4AC0-BDD5-741FECE34F23}" type="pres">
      <dgm:prSet presAssocID="{B2A6F6CB-9100-495C-8939-918E9282AD1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C0E80-4059-47AC-9E93-4556237FDCA2}" type="pres">
      <dgm:prSet presAssocID="{B012C230-34DA-44C9-B665-F68A1C0EB03B}" presName="spacer" presStyleCnt="0"/>
      <dgm:spPr/>
    </dgm:pt>
    <dgm:pt modelId="{6D39CE3E-34A8-4D18-8858-881FECE85E69}" type="pres">
      <dgm:prSet presAssocID="{C1881154-DE22-4215-8F00-801666DC6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F4081-BFAD-4384-9786-05CD7735CE9F}" type="pres">
      <dgm:prSet presAssocID="{67549132-7A08-4837-96DA-363603E290D0}" presName="spacer" presStyleCnt="0"/>
      <dgm:spPr/>
    </dgm:pt>
    <dgm:pt modelId="{14802DED-9401-4943-8347-9508EF3D4D1A}" type="pres">
      <dgm:prSet presAssocID="{66C101F0-5644-4AF8-8255-4D185C55C4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534745-07CA-48FD-8C7E-0D14347B63D5}" type="presOf" srcId="{66C101F0-5644-4AF8-8255-4D185C55C460}" destId="{14802DED-9401-4943-8347-9508EF3D4D1A}" srcOrd="0" destOrd="0" presId="urn:microsoft.com/office/officeart/2005/8/layout/vList2"/>
    <dgm:cxn modelId="{09958D4E-E7DA-45C2-96D2-6CBC7F7A3526}" srcId="{46409EED-780F-4818-95C1-9A55733599DF}" destId="{C1881154-DE22-4215-8F00-801666DC6597}" srcOrd="1" destOrd="0" parTransId="{BDF54AAF-C96F-4D34-81BA-374D7813E711}" sibTransId="{67549132-7A08-4837-96DA-363603E290D0}"/>
    <dgm:cxn modelId="{3DC82336-4A68-46FC-8AFB-89982EE6B4C4}" srcId="{46409EED-780F-4818-95C1-9A55733599DF}" destId="{B2A6F6CB-9100-495C-8939-918E9282AD1B}" srcOrd="0" destOrd="0" parTransId="{5DDC7297-F89B-45BF-A281-0775D10B8752}" sibTransId="{B012C230-34DA-44C9-B665-F68A1C0EB03B}"/>
    <dgm:cxn modelId="{3D2A2BBC-7655-41FB-A089-4E0B796DF701}" type="presOf" srcId="{46409EED-780F-4818-95C1-9A55733599DF}" destId="{0ACA9B90-6EDF-4AED-A3C6-2D5ABA6250CF}" srcOrd="0" destOrd="0" presId="urn:microsoft.com/office/officeart/2005/8/layout/vList2"/>
    <dgm:cxn modelId="{A97942C8-4AB0-4476-A250-3A68366E8734}" srcId="{46409EED-780F-4818-95C1-9A55733599DF}" destId="{66C101F0-5644-4AF8-8255-4D185C55C460}" srcOrd="2" destOrd="0" parTransId="{6F918A37-198E-488A-A5BA-DA9402A963B3}" sibTransId="{CD153F88-86BD-428F-B920-98908DB4A87E}"/>
    <dgm:cxn modelId="{DC3AA581-83B1-425A-BBF0-463448B3CD93}" type="presOf" srcId="{B2A6F6CB-9100-495C-8939-918E9282AD1B}" destId="{CBACD228-41F5-4AC0-BDD5-741FECE34F23}" srcOrd="0" destOrd="0" presId="urn:microsoft.com/office/officeart/2005/8/layout/vList2"/>
    <dgm:cxn modelId="{ABA37B68-39CE-4BF0-9ED6-60708C618709}" type="presOf" srcId="{C1881154-DE22-4215-8F00-801666DC6597}" destId="{6D39CE3E-34A8-4D18-8858-881FECE85E69}" srcOrd="0" destOrd="0" presId="urn:microsoft.com/office/officeart/2005/8/layout/vList2"/>
    <dgm:cxn modelId="{CB225694-0ABB-4834-BAE1-905EC9A284D5}" type="presParOf" srcId="{0ACA9B90-6EDF-4AED-A3C6-2D5ABA6250CF}" destId="{CBACD228-41F5-4AC0-BDD5-741FECE34F23}" srcOrd="0" destOrd="0" presId="urn:microsoft.com/office/officeart/2005/8/layout/vList2"/>
    <dgm:cxn modelId="{563B65C8-28E6-4C0F-A43D-5A91BF903D44}" type="presParOf" srcId="{0ACA9B90-6EDF-4AED-A3C6-2D5ABA6250CF}" destId="{866C0E80-4059-47AC-9E93-4556237FDCA2}" srcOrd="1" destOrd="0" presId="urn:microsoft.com/office/officeart/2005/8/layout/vList2"/>
    <dgm:cxn modelId="{D1FACC5D-B49A-4A4C-BA02-BB39B6CDE8EB}" type="presParOf" srcId="{0ACA9B90-6EDF-4AED-A3C6-2D5ABA6250CF}" destId="{6D39CE3E-34A8-4D18-8858-881FECE85E69}" srcOrd="2" destOrd="0" presId="urn:microsoft.com/office/officeart/2005/8/layout/vList2"/>
    <dgm:cxn modelId="{659D7D26-6744-42DD-B2B6-B5CEA824AB99}" type="presParOf" srcId="{0ACA9B90-6EDF-4AED-A3C6-2D5ABA6250CF}" destId="{1DAF4081-BFAD-4384-9786-05CD7735CE9F}" srcOrd="3" destOrd="0" presId="urn:microsoft.com/office/officeart/2005/8/layout/vList2"/>
    <dgm:cxn modelId="{C86DE37A-2C6D-4A9D-A934-DCDEACE92FA9}" type="presParOf" srcId="{0ACA9B90-6EDF-4AED-A3C6-2D5ABA6250CF}" destId="{14802DED-9401-4943-8347-9508EF3D4D1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F743DB3-D76D-4E4D-8A02-9B7C62A6DBAF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73FC1D7-16D7-452C-8E78-BDE0B4155E1B}">
      <dgm:prSet/>
      <dgm:spPr/>
      <dgm:t>
        <a:bodyPr/>
        <a:lstStyle/>
        <a:p>
          <a:r>
            <a:rPr lang="ru-RU"/>
            <a:t>Высокий уровень безопасности</a:t>
          </a:r>
          <a:endParaRPr lang="en-US"/>
        </a:p>
      </dgm:t>
    </dgm:pt>
    <dgm:pt modelId="{436929E9-C769-491F-89B6-CBC2EBE6A6EC}" type="parTrans" cxnId="{CC14DF10-08E1-4D71-B139-2D73104F92FA}">
      <dgm:prSet/>
      <dgm:spPr/>
      <dgm:t>
        <a:bodyPr/>
        <a:lstStyle/>
        <a:p>
          <a:endParaRPr lang="en-US"/>
        </a:p>
      </dgm:t>
    </dgm:pt>
    <dgm:pt modelId="{EAE3FF99-1AE1-4AD3-B61A-8F0B3A340575}" type="sibTrans" cxnId="{CC14DF10-08E1-4D71-B139-2D73104F92FA}">
      <dgm:prSet/>
      <dgm:spPr/>
      <dgm:t>
        <a:bodyPr/>
        <a:lstStyle/>
        <a:p>
          <a:endParaRPr lang="en-US"/>
        </a:p>
      </dgm:t>
    </dgm:pt>
    <dgm:pt modelId="{0126ACC4-FB70-4349-ABA4-B389243DF013}">
      <dgm:prSet/>
      <dgm:spPr/>
      <dgm:t>
        <a:bodyPr/>
        <a:lstStyle/>
        <a:p>
          <a:r>
            <a:rPr lang="ru-RU"/>
            <a:t>Быстройдействие системы</a:t>
          </a:r>
          <a:endParaRPr lang="en-US"/>
        </a:p>
      </dgm:t>
    </dgm:pt>
    <dgm:pt modelId="{C49AE5A5-BF28-42E7-B144-20A1D205D51D}" type="parTrans" cxnId="{3F7CCE45-16DE-4736-B2AA-5801FC81FF7A}">
      <dgm:prSet/>
      <dgm:spPr/>
      <dgm:t>
        <a:bodyPr/>
        <a:lstStyle/>
        <a:p>
          <a:endParaRPr lang="en-US"/>
        </a:p>
      </dgm:t>
    </dgm:pt>
    <dgm:pt modelId="{EB0DD4BA-6332-4AA6-B83B-6A13E98DDD41}" type="sibTrans" cxnId="{3F7CCE45-16DE-4736-B2AA-5801FC81FF7A}">
      <dgm:prSet/>
      <dgm:spPr/>
      <dgm:t>
        <a:bodyPr/>
        <a:lstStyle/>
        <a:p>
          <a:endParaRPr lang="en-US"/>
        </a:p>
      </dgm:t>
    </dgm:pt>
    <dgm:pt modelId="{010D23C2-5198-48A9-A07E-104F56EC75F1}">
      <dgm:prSet/>
      <dgm:spPr/>
      <dgm:t>
        <a:bodyPr/>
        <a:lstStyle/>
        <a:p>
          <a:r>
            <a:rPr lang="ru-RU"/>
            <a:t>Обширная кастомизация </a:t>
          </a:r>
          <a:endParaRPr lang="en-US"/>
        </a:p>
      </dgm:t>
    </dgm:pt>
    <dgm:pt modelId="{47E31A88-E7FE-4E9E-B9D6-5958B359C2AD}" type="parTrans" cxnId="{D60CE9D1-7CF1-44A6-A91A-36E13250260C}">
      <dgm:prSet/>
      <dgm:spPr/>
      <dgm:t>
        <a:bodyPr/>
        <a:lstStyle/>
        <a:p>
          <a:endParaRPr lang="en-US"/>
        </a:p>
      </dgm:t>
    </dgm:pt>
    <dgm:pt modelId="{A8914937-83A2-46D6-A160-DCA524BCA8CC}" type="sibTrans" cxnId="{D60CE9D1-7CF1-44A6-A91A-36E13250260C}">
      <dgm:prSet/>
      <dgm:spPr/>
      <dgm:t>
        <a:bodyPr/>
        <a:lstStyle/>
        <a:p>
          <a:endParaRPr lang="en-US"/>
        </a:p>
      </dgm:t>
    </dgm:pt>
    <dgm:pt modelId="{4258008B-B0E6-4AB7-A5D4-8426FF195326}">
      <dgm:prSet/>
      <dgm:spPr/>
      <dgm:t>
        <a:bodyPr/>
        <a:lstStyle/>
        <a:p>
          <a:r>
            <a:rPr lang="ru-RU"/>
            <a:t>Большая часть программ распостраняется бесплатно</a:t>
          </a:r>
          <a:endParaRPr lang="en-US"/>
        </a:p>
      </dgm:t>
    </dgm:pt>
    <dgm:pt modelId="{D70CA932-8AA8-4420-9209-4B5913CCE389}" type="parTrans" cxnId="{2AE7DB69-33A5-4658-B311-16649C80DEEA}">
      <dgm:prSet/>
      <dgm:spPr/>
      <dgm:t>
        <a:bodyPr/>
        <a:lstStyle/>
        <a:p>
          <a:endParaRPr lang="en-US"/>
        </a:p>
      </dgm:t>
    </dgm:pt>
    <dgm:pt modelId="{7549747C-4C46-4B77-8351-73F3B829658B}" type="sibTrans" cxnId="{2AE7DB69-33A5-4658-B311-16649C80DEEA}">
      <dgm:prSet/>
      <dgm:spPr/>
      <dgm:t>
        <a:bodyPr/>
        <a:lstStyle/>
        <a:p>
          <a:endParaRPr lang="en-US"/>
        </a:p>
      </dgm:t>
    </dgm:pt>
    <dgm:pt modelId="{34333F07-4857-4D26-AF88-5712B054548A}" type="pres">
      <dgm:prSet presAssocID="{1F743DB3-D76D-4E4D-8A02-9B7C62A6DB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0ADAB4-05D2-479F-A1FD-C9BCB776A0FD}" type="pres">
      <dgm:prSet presAssocID="{F73FC1D7-16D7-452C-8E78-BDE0B4155E1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23C83-3763-4615-BE7A-7E2891BCC8C3}" type="pres">
      <dgm:prSet presAssocID="{EAE3FF99-1AE1-4AD3-B61A-8F0B3A340575}" presName="spacer" presStyleCnt="0"/>
      <dgm:spPr/>
    </dgm:pt>
    <dgm:pt modelId="{927471C5-AA4D-4A9C-B5D7-E488236A4223}" type="pres">
      <dgm:prSet presAssocID="{0126ACC4-FB70-4349-ABA4-B389243DF01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F7D4B-80AB-48F7-965C-F4C9CFFE3519}" type="pres">
      <dgm:prSet presAssocID="{EB0DD4BA-6332-4AA6-B83B-6A13E98DDD41}" presName="spacer" presStyleCnt="0"/>
      <dgm:spPr/>
    </dgm:pt>
    <dgm:pt modelId="{F1913DFD-6388-4443-AE05-49A5FCA7A0ED}" type="pres">
      <dgm:prSet presAssocID="{010D23C2-5198-48A9-A07E-104F56EC75F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64C66-B5CC-4C1A-9FFD-CE2868A954A4}" type="pres">
      <dgm:prSet presAssocID="{A8914937-83A2-46D6-A160-DCA524BCA8CC}" presName="spacer" presStyleCnt="0"/>
      <dgm:spPr/>
    </dgm:pt>
    <dgm:pt modelId="{57D6EE76-706F-46EB-9537-62672E8DA5C1}" type="pres">
      <dgm:prSet presAssocID="{4258008B-B0E6-4AB7-A5D4-8426FF19532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14DF10-08E1-4D71-B139-2D73104F92FA}" srcId="{1F743DB3-D76D-4E4D-8A02-9B7C62A6DBAF}" destId="{F73FC1D7-16D7-452C-8E78-BDE0B4155E1B}" srcOrd="0" destOrd="0" parTransId="{436929E9-C769-491F-89B6-CBC2EBE6A6EC}" sibTransId="{EAE3FF99-1AE1-4AD3-B61A-8F0B3A340575}"/>
    <dgm:cxn modelId="{522EA31C-2211-42D6-856E-11EE91865FC6}" type="presOf" srcId="{F73FC1D7-16D7-452C-8E78-BDE0B4155E1B}" destId="{6D0ADAB4-05D2-479F-A1FD-C9BCB776A0FD}" srcOrd="0" destOrd="0" presId="urn:microsoft.com/office/officeart/2005/8/layout/vList2"/>
    <dgm:cxn modelId="{3F7CCE45-16DE-4736-B2AA-5801FC81FF7A}" srcId="{1F743DB3-D76D-4E4D-8A02-9B7C62A6DBAF}" destId="{0126ACC4-FB70-4349-ABA4-B389243DF013}" srcOrd="1" destOrd="0" parTransId="{C49AE5A5-BF28-42E7-B144-20A1D205D51D}" sibTransId="{EB0DD4BA-6332-4AA6-B83B-6A13E98DDD41}"/>
    <dgm:cxn modelId="{49FE505B-8118-4814-8893-971A5A8809CD}" type="presOf" srcId="{0126ACC4-FB70-4349-ABA4-B389243DF013}" destId="{927471C5-AA4D-4A9C-B5D7-E488236A4223}" srcOrd="0" destOrd="0" presId="urn:microsoft.com/office/officeart/2005/8/layout/vList2"/>
    <dgm:cxn modelId="{A21FAAA2-F35A-4320-995A-ABA4C4D345DF}" type="presOf" srcId="{010D23C2-5198-48A9-A07E-104F56EC75F1}" destId="{F1913DFD-6388-4443-AE05-49A5FCA7A0ED}" srcOrd="0" destOrd="0" presId="urn:microsoft.com/office/officeart/2005/8/layout/vList2"/>
    <dgm:cxn modelId="{BB1BBD77-5DC3-46FE-BF91-66CAAD712128}" type="presOf" srcId="{1F743DB3-D76D-4E4D-8A02-9B7C62A6DBAF}" destId="{34333F07-4857-4D26-AF88-5712B054548A}" srcOrd="0" destOrd="0" presId="urn:microsoft.com/office/officeart/2005/8/layout/vList2"/>
    <dgm:cxn modelId="{7B965900-8E37-432A-8DD2-C34469DAEC34}" type="presOf" srcId="{4258008B-B0E6-4AB7-A5D4-8426FF195326}" destId="{57D6EE76-706F-46EB-9537-62672E8DA5C1}" srcOrd="0" destOrd="0" presId="urn:microsoft.com/office/officeart/2005/8/layout/vList2"/>
    <dgm:cxn modelId="{D60CE9D1-7CF1-44A6-A91A-36E13250260C}" srcId="{1F743DB3-D76D-4E4D-8A02-9B7C62A6DBAF}" destId="{010D23C2-5198-48A9-A07E-104F56EC75F1}" srcOrd="2" destOrd="0" parTransId="{47E31A88-E7FE-4E9E-B9D6-5958B359C2AD}" sibTransId="{A8914937-83A2-46D6-A160-DCA524BCA8CC}"/>
    <dgm:cxn modelId="{2AE7DB69-33A5-4658-B311-16649C80DEEA}" srcId="{1F743DB3-D76D-4E4D-8A02-9B7C62A6DBAF}" destId="{4258008B-B0E6-4AB7-A5D4-8426FF195326}" srcOrd="3" destOrd="0" parTransId="{D70CA932-8AA8-4420-9209-4B5913CCE389}" sibTransId="{7549747C-4C46-4B77-8351-73F3B829658B}"/>
    <dgm:cxn modelId="{9B49B1E3-C5D8-4813-9E61-476DFFD30BE2}" type="presParOf" srcId="{34333F07-4857-4D26-AF88-5712B054548A}" destId="{6D0ADAB4-05D2-479F-A1FD-C9BCB776A0FD}" srcOrd="0" destOrd="0" presId="urn:microsoft.com/office/officeart/2005/8/layout/vList2"/>
    <dgm:cxn modelId="{5DDA63C2-FDE1-4A2E-93C8-95E001281AE3}" type="presParOf" srcId="{34333F07-4857-4D26-AF88-5712B054548A}" destId="{C9723C83-3763-4615-BE7A-7E2891BCC8C3}" srcOrd="1" destOrd="0" presId="urn:microsoft.com/office/officeart/2005/8/layout/vList2"/>
    <dgm:cxn modelId="{5553FA2E-13F7-48AC-A716-F221865801CD}" type="presParOf" srcId="{34333F07-4857-4D26-AF88-5712B054548A}" destId="{927471C5-AA4D-4A9C-B5D7-E488236A4223}" srcOrd="2" destOrd="0" presId="urn:microsoft.com/office/officeart/2005/8/layout/vList2"/>
    <dgm:cxn modelId="{8DE2B219-7633-4A51-8544-0DD0378F306C}" type="presParOf" srcId="{34333F07-4857-4D26-AF88-5712B054548A}" destId="{2BDF7D4B-80AB-48F7-965C-F4C9CFFE3519}" srcOrd="3" destOrd="0" presId="urn:microsoft.com/office/officeart/2005/8/layout/vList2"/>
    <dgm:cxn modelId="{20A694CD-8679-4224-A732-C7946662C96A}" type="presParOf" srcId="{34333F07-4857-4D26-AF88-5712B054548A}" destId="{F1913DFD-6388-4443-AE05-49A5FCA7A0ED}" srcOrd="4" destOrd="0" presId="urn:microsoft.com/office/officeart/2005/8/layout/vList2"/>
    <dgm:cxn modelId="{8815CFFA-D627-4907-8D31-6C962494C77F}" type="presParOf" srcId="{34333F07-4857-4D26-AF88-5712B054548A}" destId="{E8364C66-B5CC-4C1A-9FFD-CE2868A954A4}" srcOrd="5" destOrd="0" presId="urn:microsoft.com/office/officeart/2005/8/layout/vList2"/>
    <dgm:cxn modelId="{371FB02D-48B5-411B-B06C-CBF7B3901661}" type="presParOf" srcId="{34333F07-4857-4D26-AF88-5712B054548A}" destId="{57D6EE76-706F-46EB-9537-62672E8DA5C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6409EED-780F-4818-95C1-9A55733599DF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2A6F6CB-9100-495C-8939-918E9282AD1B}">
      <dgm:prSet/>
      <dgm:spPr/>
      <dgm:t>
        <a:bodyPr/>
        <a:lstStyle/>
        <a:p>
          <a:r>
            <a:rPr lang="ru-RU" b="1" dirty="0" smtClean="0"/>
            <a:t>Не бояться</a:t>
          </a:r>
          <a:r>
            <a:rPr lang="ru-RU" dirty="0" smtClean="0"/>
            <a:t>, </a:t>
          </a:r>
          <a:r>
            <a:rPr lang="ru-RU" b="1" dirty="0" smtClean="0"/>
            <a:t>внимательно</a:t>
          </a:r>
          <a:r>
            <a:rPr lang="ru-RU" dirty="0" smtClean="0"/>
            <a:t> </a:t>
          </a:r>
          <a:r>
            <a:rPr lang="ru-RU" b="1" dirty="0" smtClean="0"/>
            <a:t>изучать документацию</a:t>
          </a:r>
          <a:endParaRPr lang="en-US" b="1" dirty="0"/>
        </a:p>
      </dgm:t>
    </dgm:pt>
    <dgm:pt modelId="{5DDC7297-F89B-45BF-A281-0775D10B8752}" type="parTrans" cxnId="{3DC82336-4A68-46FC-8AFB-89982EE6B4C4}">
      <dgm:prSet/>
      <dgm:spPr/>
      <dgm:t>
        <a:bodyPr/>
        <a:lstStyle/>
        <a:p>
          <a:endParaRPr lang="en-US"/>
        </a:p>
      </dgm:t>
    </dgm:pt>
    <dgm:pt modelId="{B012C230-34DA-44C9-B665-F68A1C0EB03B}" type="sibTrans" cxnId="{3DC82336-4A68-46FC-8AFB-89982EE6B4C4}">
      <dgm:prSet/>
      <dgm:spPr/>
      <dgm:t>
        <a:bodyPr/>
        <a:lstStyle/>
        <a:p>
          <a:endParaRPr lang="en-US"/>
        </a:p>
      </dgm:t>
    </dgm:pt>
    <dgm:pt modelId="{C1881154-DE22-4215-8F00-801666DC6597}">
      <dgm:prSet/>
      <dgm:spPr/>
      <dgm:t>
        <a:bodyPr/>
        <a:lstStyle/>
        <a:p>
          <a:r>
            <a:rPr lang="ru-RU" dirty="0" smtClean="0"/>
            <a:t>Начать с перевода серверных компонентов, а затем АРМов</a:t>
          </a:r>
          <a:endParaRPr lang="en-US" dirty="0"/>
        </a:p>
      </dgm:t>
    </dgm:pt>
    <dgm:pt modelId="{BDF54AAF-C96F-4D34-81BA-374D7813E711}" type="parTrans" cxnId="{09958D4E-E7DA-45C2-96D2-6CBC7F7A3526}">
      <dgm:prSet/>
      <dgm:spPr/>
      <dgm:t>
        <a:bodyPr/>
        <a:lstStyle/>
        <a:p>
          <a:endParaRPr lang="en-US"/>
        </a:p>
      </dgm:t>
    </dgm:pt>
    <dgm:pt modelId="{67549132-7A08-4837-96DA-363603E290D0}" type="sibTrans" cxnId="{09958D4E-E7DA-45C2-96D2-6CBC7F7A3526}">
      <dgm:prSet/>
      <dgm:spPr/>
      <dgm:t>
        <a:bodyPr/>
        <a:lstStyle/>
        <a:p>
          <a:endParaRPr lang="en-US"/>
        </a:p>
      </dgm:t>
    </dgm:pt>
    <dgm:pt modelId="{66C101F0-5644-4AF8-8255-4D185C55C460}">
      <dgm:prSet custT="1"/>
      <dgm:spPr/>
      <dgm:t>
        <a:bodyPr/>
        <a:lstStyle/>
        <a:p>
          <a:r>
            <a:rPr lang="ru-RU" sz="3600" dirty="0" smtClean="0"/>
            <a:t>Беречь сотрудников</a:t>
          </a:r>
          <a:endParaRPr lang="en-US" sz="3600" dirty="0"/>
        </a:p>
      </dgm:t>
    </dgm:pt>
    <dgm:pt modelId="{6F918A37-198E-488A-A5BA-DA9402A963B3}" type="parTrans" cxnId="{A97942C8-4AB0-4476-A250-3A68366E8734}">
      <dgm:prSet/>
      <dgm:spPr/>
      <dgm:t>
        <a:bodyPr/>
        <a:lstStyle/>
        <a:p>
          <a:endParaRPr lang="en-US"/>
        </a:p>
      </dgm:t>
    </dgm:pt>
    <dgm:pt modelId="{CD153F88-86BD-428F-B920-98908DB4A87E}" type="sibTrans" cxnId="{A97942C8-4AB0-4476-A250-3A68366E8734}">
      <dgm:prSet/>
      <dgm:spPr/>
      <dgm:t>
        <a:bodyPr/>
        <a:lstStyle/>
        <a:p>
          <a:endParaRPr lang="en-US"/>
        </a:p>
      </dgm:t>
    </dgm:pt>
    <dgm:pt modelId="{0ACA9B90-6EDF-4AED-A3C6-2D5ABA6250CF}" type="pres">
      <dgm:prSet presAssocID="{46409EED-780F-4818-95C1-9A55733599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ACD228-41F5-4AC0-BDD5-741FECE34F23}" type="pres">
      <dgm:prSet presAssocID="{B2A6F6CB-9100-495C-8939-918E9282AD1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C0E80-4059-47AC-9E93-4556237FDCA2}" type="pres">
      <dgm:prSet presAssocID="{B012C230-34DA-44C9-B665-F68A1C0EB03B}" presName="spacer" presStyleCnt="0"/>
      <dgm:spPr/>
    </dgm:pt>
    <dgm:pt modelId="{6D39CE3E-34A8-4D18-8858-881FECE85E69}" type="pres">
      <dgm:prSet presAssocID="{C1881154-DE22-4215-8F00-801666DC6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F4081-BFAD-4384-9786-05CD7735CE9F}" type="pres">
      <dgm:prSet presAssocID="{67549132-7A08-4837-96DA-363603E290D0}" presName="spacer" presStyleCnt="0"/>
      <dgm:spPr/>
    </dgm:pt>
    <dgm:pt modelId="{14802DED-9401-4943-8347-9508EF3D4D1A}" type="pres">
      <dgm:prSet presAssocID="{66C101F0-5644-4AF8-8255-4D185C55C4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74FEC1-EA58-4D6A-A411-7C5CF6D7A184}" type="presOf" srcId="{66C101F0-5644-4AF8-8255-4D185C55C460}" destId="{14802DED-9401-4943-8347-9508EF3D4D1A}" srcOrd="0" destOrd="0" presId="urn:microsoft.com/office/officeart/2005/8/layout/vList2"/>
    <dgm:cxn modelId="{A97942C8-4AB0-4476-A250-3A68366E8734}" srcId="{46409EED-780F-4818-95C1-9A55733599DF}" destId="{66C101F0-5644-4AF8-8255-4D185C55C460}" srcOrd="2" destOrd="0" parTransId="{6F918A37-198E-488A-A5BA-DA9402A963B3}" sibTransId="{CD153F88-86BD-428F-B920-98908DB4A87E}"/>
    <dgm:cxn modelId="{575389ED-F380-493B-9C77-F1E2D751A83E}" type="presOf" srcId="{46409EED-780F-4818-95C1-9A55733599DF}" destId="{0ACA9B90-6EDF-4AED-A3C6-2D5ABA6250CF}" srcOrd="0" destOrd="0" presId="urn:microsoft.com/office/officeart/2005/8/layout/vList2"/>
    <dgm:cxn modelId="{374152E0-A338-4B0D-AEFC-0B1F24A2E556}" type="presOf" srcId="{B2A6F6CB-9100-495C-8939-918E9282AD1B}" destId="{CBACD228-41F5-4AC0-BDD5-741FECE34F23}" srcOrd="0" destOrd="0" presId="urn:microsoft.com/office/officeart/2005/8/layout/vList2"/>
    <dgm:cxn modelId="{09958D4E-E7DA-45C2-96D2-6CBC7F7A3526}" srcId="{46409EED-780F-4818-95C1-9A55733599DF}" destId="{C1881154-DE22-4215-8F00-801666DC6597}" srcOrd="1" destOrd="0" parTransId="{BDF54AAF-C96F-4D34-81BA-374D7813E711}" sibTransId="{67549132-7A08-4837-96DA-363603E290D0}"/>
    <dgm:cxn modelId="{3DC82336-4A68-46FC-8AFB-89982EE6B4C4}" srcId="{46409EED-780F-4818-95C1-9A55733599DF}" destId="{B2A6F6CB-9100-495C-8939-918E9282AD1B}" srcOrd="0" destOrd="0" parTransId="{5DDC7297-F89B-45BF-A281-0775D10B8752}" sibTransId="{B012C230-34DA-44C9-B665-F68A1C0EB03B}"/>
    <dgm:cxn modelId="{92AE4E0B-3E3D-449C-B0D8-F0CBC99CF6D7}" type="presOf" srcId="{C1881154-DE22-4215-8F00-801666DC6597}" destId="{6D39CE3E-34A8-4D18-8858-881FECE85E69}" srcOrd="0" destOrd="0" presId="urn:microsoft.com/office/officeart/2005/8/layout/vList2"/>
    <dgm:cxn modelId="{03FC4B66-082A-4D15-851B-DFA64737A6E8}" type="presParOf" srcId="{0ACA9B90-6EDF-4AED-A3C6-2D5ABA6250CF}" destId="{CBACD228-41F5-4AC0-BDD5-741FECE34F23}" srcOrd="0" destOrd="0" presId="urn:microsoft.com/office/officeart/2005/8/layout/vList2"/>
    <dgm:cxn modelId="{8CE6E139-8D30-4C64-B41E-964762926962}" type="presParOf" srcId="{0ACA9B90-6EDF-4AED-A3C6-2D5ABA6250CF}" destId="{866C0E80-4059-47AC-9E93-4556237FDCA2}" srcOrd="1" destOrd="0" presId="urn:microsoft.com/office/officeart/2005/8/layout/vList2"/>
    <dgm:cxn modelId="{C462A010-D6CD-44F0-9164-E640EC875876}" type="presParOf" srcId="{0ACA9B90-6EDF-4AED-A3C6-2D5ABA6250CF}" destId="{6D39CE3E-34A8-4D18-8858-881FECE85E69}" srcOrd="2" destOrd="0" presId="urn:microsoft.com/office/officeart/2005/8/layout/vList2"/>
    <dgm:cxn modelId="{FEDFCBB0-3B2D-4746-9A46-4D2FF547EA2B}" type="presParOf" srcId="{0ACA9B90-6EDF-4AED-A3C6-2D5ABA6250CF}" destId="{1DAF4081-BFAD-4384-9786-05CD7735CE9F}" srcOrd="3" destOrd="0" presId="urn:microsoft.com/office/officeart/2005/8/layout/vList2"/>
    <dgm:cxn modelId="{EE4DEC34-FE3C-403A-A8CB-023968D7FF6A}" type="presParOf" srcId="{0ACA9B90-6EDF-4AED-A3C6-2D5ABA6250CF}" destId="{14802DED-9401-4943-8347-9508EF3D4D1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E9EA401-AB67-4334-9445-985F0E22D0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657893B9-12BC-4CA0-9631-64544236647A}">
      <dgm:prSet phldrT="" custT="1"/>
      <dgm:spPr bwMode="auto">
        <a:solidFill>
          <a:srgbClr val="009999"/>
        </a:solidFill>
      </dgm:spPr>
      <dgm:t>
        <a:bodyPr/>
        <a:lstStyle/>
        <a:p>
          <a:pPr>
            <a:defRPr/>
          </a:pPr>
          <a:r>
            <a:rPr lang="ru-RU" sz="2200" dirty="0"/>
            <a:t>Получили и успешно отстаиваем статус </a:t>
          </a:r>
          <a:r>
            <a:rPr lang="ru-RU" sz="2200" b="1" dirty="0"/>
            <a:t>аккредитованной IT-компании</a:t>
          </a:r>
          <a:endParaRPr lang="en-US" sz="2200" dirty="0"/>
        </a:p>
      </dgm:t>
    </dgm:pt>
    <dgm:pt modelId="{406F8DDC-F483-49EC-84DE-85CB98DBFB9D}" type="parTrans" cxnId="{E0FEBE64-AFB4-484C-817D-7D991A06CCD1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089A6E9F-6D9E-4E95-835C-74B7DE847132}" type="sibTrans" cxnId="{E0FEBE64-AFB4-484C-817D-7D991A06CCD1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376AD047-A65F-4FA3-8C0C-B9E329494D7F}">
      <dgm:prSet phldrT="" custT="1"/>
      <dgm:spPr bwMode="auto">
        <a:solidFill>
          <a:srgbClr val="009999"/>
        </a:solidFill>
      </dgm:spPr>
      <dgm:t>
        <a:bodyPr/>
        <a:lstStyle/>
        <a:p>
          <a:pPr>
            <a:defRPr/>
          </a:pPr>
          <a:r>
            <a:rPr lang="ru-RU" sz="2200" dirty="0"/>
            <a:t>Успешно участвуем в различных проектах модернизации общедоступных, школьных и вузовских библиотек</a:t>
          </a:r>
          <a:endParaRPr lang="en-US" sz="2200" dirty="0"/>
        </a:p>
      </dgm:t>
    </dgm:pt>
    <dgm:pt modelId="{3D747AF4-3FBB-4DCC-86AF-49400D812B94}" type="parTrans" cxnId="{0AD2D82A-7F65-4553-8C12-BB4D33BB88FF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4641EA97-9232-4EE9-A4A3-ABE07F8BBD14}" type="sibTrans" cxnId="{0AD2D82A-7F65-4553-8C12-BB4D33BB88FF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2FF5F011-6153-439E-B153-952C1B57498F}">
      <dgm:prSet phldrT="" custT="1"/>
      <dgm:spPr bwMode="auto">
        <a:solidFill>
          <a:srgbClr val="009999"/>
        </a:solidFill>
      </dgm:spPr>
      <dgm:t>
        <a:bodyPr/>
        <a:lstStyle/>
        <a:p>
          <a:pPr>
            <a:defRPr/>
          </a:pPr>
          <a:r>
            <a:rPr lang="ru-RU" sz="2200" dirty="0"/>
            <a:t>Повышаем квалификацию, расширяем компетенции и штат сотрудников</a:t>
          </a:r>
          <a:endParaRPr lang="en-US" sz="2200" dirty="0"/>
        </a:p>
      </dgm:t>
    </dgm:pt>
    <dgm:pt modelId="{01E9DC6D-C67A-4B68-90A2-6B8187933CD7}" type="parTrans" cxnId="{B865F639-C29C-464E-B3C6-E152A2BCA16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ABEDA758-76F9-456E-863A-7D57710D0EDB}" type="sibTrans" cxnId="{B865F639-C29C-464E-B3C6-E152A2BCA16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047045A8-450F-46D0-AC85-F4F5125E06EE}">
      <dgm:prSet phldrT="" custT="1"/>
      <dgm:spPr bwMode="auto">
        <a:solidFill>
          <a:srgbClr val="009999"/>
        </a:solidFill>
      </dgm:spPr>
      <dgm:t>
        <a:bodyPr/>
        <a:lstStyle/>
        <a:p>
          <a:pPr>
            <a:defRPr/>
          </a:pPr>
          <a:r>
            <a:rPr lang="ru-RU" sz="2200" dirty="0"/>
            <a:t>С 2019 года работаем с </a:t>
          </a:r>
          <a:r>
            <a:rPr lang="en-US" sz="2200" dirty="0"/>
            <a:t>Linux</a:t>
          </a:r>
          <a:r>
            <a:rPr lang="ru-RU" sz="2200" dirty="0"/>
            <a:t> версиями ПО и осуществляли помощь внедрять их в вузах </a:t>
          </a:r>
          <a:r>
            <a:rPr lang="ru-RU" sz="2200" dirty="0" err="1"/>
            <a:t>Росгвардии</a:t>
          </a:r>
          <a:endParaRPr sz="2200" dirty="0"/>
        </a:p>
      </dgm:t>
    </dgm:pt>
    <dgm:pt modelId="{C82F7C36-CB5A-48F5-83B6-E4E56654EDB2}" type="parTrans" cxnId="{DB3C5AC2-E623-48A3-A7BA-5DE5FBA74DD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6DBC80E-8511-4078-B207-FF96F883854F}" type="sibTrans" cxnId="{DB3C5AC2-E623-48A3-A7BA-5DE5FBA74DD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AFDE10B3-23F3-4897-9C67-C1A096BC953B}">
      <dgm:prSet phldrT="" custT="1"/>
      <dgm:spPr bwMode="auto">
        <a:solidFill>
          <a:srgbClr val="009999"/>
        </a:solidFill>
      </dgm:spPr>
      <dgm:t>
        <a:bodyPr/>
        <a:lstStyle/>
        <a:p>
          <a:pPr>
            <a:defRPr/>
          </a:pPr>
          <a:r>
            <a:rPr lang="ru-RU" sz="2200" dirty="0"/>
            <a:t>С 2023 года являемся партнерами </a:t>
          </a:r>
          <a:endParaRPr lang="ru-RU" sz="2200" dirty="0" smtClean="0"/>
        </a:p>
        <a:p>
          <a:pPr>
            <a:defRPr/>
          </a:pPr>
          <a:r>
            <a:rPr lang="ru-RU" sz="2200" dirty="0" smtClean="0"/>
            <a:t>ООО </a:t>
          </a:r>
          <a:r>
            <a:rPr lang="ru-RU" sz="2200" dirty="0" err="1" smtClean="0"/>
            <a:t>РусБитТех</a:t>
          </a:r>
          <a:r>
            <a:rPr lang="ru-RU" sz="2200" dirty="0" smtClean="0"/>
            <a:t>-Астра</a:t>
          </a:r>
          <a:endParaRPr lang="ru-RU" sz="2200" dirty="0"/>
        </a:p>
      </dgm:t>
    </dgm:pt>
    <dgm:pt modelId="{CF8ED59C-272C-4953-80BA-4F9628E6BE4F}" type="parTrans" cxnId="{4C245AED-73B8-4FD0-BC6D-B92246024BE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5EBAB27A-C5ED-45CD-B357-D770728DEF34}" type="sibTrans" cxnId="{4C245AED-73B8-4FD0-BC6D-B92246024BE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75A09899-4CCB-4678-9443-A361A6AEC1BB}" type="pres">
      <dgm:prSet presAssocID="{9E9EA401-AB67-4334-9445-985F0E22D04A}" presName="linear" presStyleCnt="0">
        <dgm:presLayoutVars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B0803B41-3B29-4C98-966E-374E5F7EC922}" type="pres">
      <dgm:prSet presAssocID="{657893B9-12BC-4CA0-9631-64544236647A}" presName="parentText" presStyleLbl="node1" presStyleIdx="0" presStyleCnt="5" custLinFactY="-14178" custLinFactNeighborX="608" custLinFactNeighborY="-100000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E14FC7DE-71AB-447F-935C-3815BDEE635E}" type="pres">
      <dgm:prSet presAssocID="{089A6E9F-6D9E-4E95-835C-74B7DE847132}" presName="spacer" presStyleCnt="0"/>
      <dgm:spPr bwMode="auto"/>
    </dgm:pt>
    <dgm:pt modelId="{260DF751-2587-4FA8-952E-01CAE9EFFEBC}" type="pres">
      <dgm:prSet presAssocID="{376AD047-A65F-4FA3-8C0C-B9E329494D7F}" presName="parentText" presStyleLbl="node1" presStyleIdx="1" presStyleCnt="5" custLinFactNeighborX="0" custLinFactNeighborY="6831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23BA9DF5-8103-4FAA-9078-C9EA1E8FB479}" type="pres">
      <dgm:prSet presAssocID="{4641EA97-9232-4EE9-A4A3-ABE07F8BBD14}" presName="spacer" presStyleCnt="0"/>
      <dgm:spPr bwMode="auto"/>
    </dgm:pt>
    <dgm:pt modelId="{83BFC0DA-6366-4262-BCB4-1FDE66F41B88}" type="pres">
      <dgm:prSet presAssocID="{2FF5F011-6153-439E-B153-952C1B57498F}" presName="parentText" presStyleLbl="node1" presStyleIdx="2" presStyleCnt="5" custLinFactY="9807" custLinFactNeighborX="0" custLinFactNeighborY="100000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CB16F469-D740-4AAE-8F5C-62EB03B27BE6}" type="pres">
      <dgm:prSet presAssocID="{ABEDA758-76F9-456E-863A-7D57710D0EDB}" presName="spacer" presStyleCnt="0"/>
      <dgm:spPr bwMode="auto"/>
    </dgm:pt>
    <dgm:pt modelId="{B206FC0A-B449-4608-8FB4-9EA462F854D5}" type="pres">
      <dgm:prSet presAssocID="{047045A8-450F-46D0-AC85-F4F5125E06EE}" presName="parentText" presStyleLbl="node1" presStyleIdx="3" presStyleCnt="5" custLinFactY="20330" custLinFactNeighborX="0" custLinFactNeighborY="100000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5EB47BC0-EF12-46FC-98B6-50A51B0EC410}" type="pres">
      <dgm:prSet presAssocID="{56DBC80E-8511-4078-B207-FF96F883854F}" presName="spacer" presStyleCnt="0"/>
      <dgm:spPr bwMode="auto"/>
    </dgm:pt>
    <dgm:pt modelId="{4FA018EA-01D2-47CF-A108-836663D2D981}" type="pres">
      <dgm:prSet presAssocID="{AFDE10B3-23F3-4897-9C67-C1A096BC953B}" presName="parentText" presStyleLbl="node1" presStyleIdx="4" presStyleCnt="5" custLinFactY="32379" custLinFactNeighborY="100000">
        <dgm:presLayoutVars>
          <dgm:chMax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B865F639-C29C-464E-B3C6-E152A2BCA162}" srcId="{9E9EA401-AB67-4334-9445-985F0E22D04A}" destId="{2FF5F011-6153-439E-B153-952C1B57498F}" srcOrd="2" destOrd="0" parTransId="{01E9DC6D-C67A-4B68-90A2-6B8187933CD7}" sibTransId="{ABEDA758-76F9-456E-863A-7D57710D0EDB}"/>
    <dgm:cxn modelId="{DB3C5AC2-E623-48A3-A7BA-5DE5FBA74DDC}" srcId="{9E9EA401-AB67-4334-9445-985F0E22D04A}" destId="{047045A8-450F-46D0-AC85-F4F5125E06EE}" srcOrd="3" destOrd="0" parTransId="{C82F7C36-CB5A-48F5-83B6-E4E56654EDB2}" sibTransId="{56DBC80E-8511-4078-B207-FF96F883854F}"/>
    <dgm:cxn modelId="{7249B73A-46D3-4B84-B05D-1D2EA4823C1C}" type="presOf" srcId="{2FF5F011-6153-439E-B153-952C1B57498F}" destId="{83BFC0DA-6366-4262-BCB4-1FDE66F41B88}" srcOrd="0" destOrd="0" presId="urn:microsoft.com/office/officeart/2005/8/layout/vList2"/>
    <dgm:cxn modelId="{E0FEBE64-AFB4-484C-817D-7D991A06CCD1}" srcId="{9E9EA401-AB67-4334-9445-985F0E22D04A}" destId="{657893B9-12BC-4CA0-9631-64544236647A}" srcOrd="0" destOrd="0" parTransId="{406F8DDC-F483-49EC-84DE-85CB98DBFB9D}" sibTransId="{089A6E9F-6D9E-4E95-835C-74B7DE847132}"/>
    <dgm:cxn modelId="{57FA7FE3-6700-43A6-A10B-1B66D1A7601D}" type="presOf" srcId="{AFDE10B3-23F3-4897-9C67-C1A096BC953B}" destId="{4FA018EA-01D2-47CF-A108-836663D2D981}" srcOrd="0" destOrd="0" presId="urn:microsoft.com/office/officeart/2005/8/layout/vList2"/>
    <dgm:cxn modelId="{4C245AED-73B8-4FD0-BC6D-B92246024BED}" srcId="{9E9EA401-AB67-4334-9445-985F0E22D04A}" destId="{AFDE10B3-23F3-4897-9C67-C1A096BC953B}" srcOrd="4" destOrd="0" parTransId="{CF8ED59C-272C-4953-80BA-4F9628E6BE4F}" sibTransId="{5EBAB27A-C5ED-45CD-B357-D770728DEF34}"/>
    <dgm:cxn modelId="{79D8C1AB-CDDB-4FD4-BB05-36F98A8E3B39}" type="presOf" srcId="{657893B9-12BC-4CA0-9631-64544236647A}" destId="{B0803B41-3B29-4C98-966E-374E5F7EC922}" srcOrd="0" destOrd="0" presId="urn:microsoft.com/office/officeart/2005/8/layout/vList2"/>
    <dgm:cxn modelId="{0AD2D82A-7F65-4553-8C12-BB4D33BB88FF}" srcId="{9E9EA401-AB67-4334-9445-985F0E22D04A}" destId="{376AD047-A65F-4FA3-8C0C-B9E329494D7F}" srcOrd="1" destOrd="0" parTransId="{3D747AF4-3FBB-4DCC-86AF-49400D812B94}" sibTransId="{4641EA97-9232-4EE9-A4A3-ABE07F8BBD14}"/>
    <dgm:cxn modelId="{FC7B6A57-4366-4F7B-A3D1-3023DDA3C2F3}" type="presOf" srcId="{376AD047-A65F-4FA3-8C0C-B9E329494D7F}" destId="{260DF751-2587-4FA8-952E-01CAE9EFFEBC}" srcOrd="0" destOrd="0" presId="urn:microsoft.com/office/officeart/2005/8/layout/vList2"/>
    <dgm:cxn modelId="{CB5B23F1-CB04-46D6-B38B-334D2D0FEF07}" type="presOf" srcId="{047045A8-450F-46D0-AC85-F4F5125E06EE}" destId="{B206FC0A-B449-4608-8FB4-9EA462F854D5}" srcOrd="0" destOrd="0" presId="urn:microsoft.com/office/officeart/2005/8/layout/vList2"/>
    <dgm:cxn modelId="{0A89F89B-EC51-49E9-8CFF-0F0D0243AB12}" type="presOf" srcId="{9E9EA401-AB67-4334-9445-985F0E22D04A}" destId="{75A09899-4CCB-4678-9443-A361A6AEC1BB}" srcOrd="0" destOrd="0" presId="urn:microsoft.com/office/officeart/2005/8/layout/vList2"/>
    <dgm:cxn modelId="{043FB272-A226-4A80-81DF-C3FB97251B76}" type="presParOf" srcId="{75A09899-4CCB-4678-9443-A361A6AEC1BB}" destId="{B0803B41-3B29-4C98-966E-374E5F7EC922}" srcOrd="0" destOrd="0" presId="urn:microsoft.com/office/officeart/2005/8/layout/vList2"/>
    <dgm:cxn modelId="{2554CFFC-F997-4C0D-9997-2927822D8B39}" type="presParOf" srcId="{75A09899-4CCB-4678-9443-A361A6AEC1BB}" destId="{E14FC7DE-71AB-447F-935C-3815BDEE635E}" srcOrd="1" destOrd="0" presId="urn:microsoft.com/office/officeart/2005/8/layout/vList2"/>
    <dgm:cxn modelId="{97E9D5EE-15ED-4834-A81F-2A1DB6BE1716}" type="presParOf" srcId="{75A09899-4CCB-4678-9443-A361A6AEC1BB}" destId="{260DF751-2587-4FA8-952E-01CAE9EFFEBC}" srcOrd="2" destOrd="0" presId="urn:microsoft.com/office/officeart/2005/8/layout/vList2"/>
    <dgm:cxn modelId="{05BA132D-81A7-4EA7-A6D0-BEA058978675}" type="presParOf" srcId="{75A09899-4CCB-4678-9443-A361A6AEC1BB}" destId="{23BA9DF5-8103-4FAA-9078-C9EA1E8FB479}" srcOrd="3" destOrd="0" presId="urn:microsoft.com/office/officeart/2005/8/layout/vList2"/>
    <dgm:cxn modelId="{875DC358-EFEF-4463-A787-4049FDB149CA}" type="presParOf" srcId="{75A09899-4CCB-4678-9443-A361A6AEC1BB}" destId="{83BFC0DA-6366-4262-BCB4-1FDE66F41B88}" srcOrd="4" destOrd="0" presId="urn:microsoft.com/office/officeart/2005/8/layout/vList2"/>
    <dgm:cxn modelId="{4E22440B-47FA-4713-BA13-E135B18FC281}" type="presParOf" srcId="{75A09899-4CCB-4678-9443-A361A6AEC1BB}" destId="{CB16F469-D740-4AAE-8F5C-62EB03B27BE6}" srcOrd="5" destOrd="0" presId="urn:microsoft.com/office/officeart/2005/8/layout/vList2"/>
    <dgm:cxn modelId="{FAA3F0FE-F918-4254-A2FC-32D507B7D0D4}" type="presParOf" srcId="{75A09899-4CCB-4678-9443-A361A6AEC1BB}" destId="{B206FC0A-B449-4608-8FB4-9EA462F854D5}" srcOrd="6" destOrd="0" presId="urn:microsoft.com/office/officeart/2005/8/layout/vList2"/>
    <dgm:cxn modelId="{50CE9085-7936-4433-B2EF-04EA064345F1}" type="presParOf" srcId="{75A09899-4CCB-4678-9443-A361A6AEC1BB}" destId="{5EB47BC0-EF12-46FC-98B6-50A51B0EC410}" srcOrd="7" destOrd="0" presId="urn:microsoft.com/office/officeart/2005/8/layout/vList2"/>
    <dgm:cxn modelId="{B8042EC9-29BF-4FEB-9DD1-9AD1DED91667}" type="presParOf" srcId="{75A09899-4CCB-4678-9443-A361A6AEC1BB}" destId="{4FA018EA-01D2-47CF-A108-836663D2D98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5CB8F95-0AA2-42D0-9068-9D718DC8D40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C9417FB8-9B0E-427F-8F37-D2AD9B21F94D}">
      <dgm:prSet phldrT=""/>
      <dgm:spPr bwMode="auto"/>
      <dgm:t>
        <a:bodyPr/>
        <a:lstStyle/>
        <a:p>
          <a:pPr>
            <a:defRPr/>
          </a:pPr>
          <a:r>
            <a:rPr lang="ru-RU" b="1" i="1"/>
            <a:t>info@ircons.ru</a:t>
          </a:r>
          <a:endParaRPr lang="en-US"/>
        </a:p>
      </dgm:t>
    </dgm:pt>
    <dgm:pt modelId="{31678066-50A0-471D-819E-E8991D0320AB}" type="parTrans" cxnId="{8E9E2059-F0B1-403F-BE58-8511428F0B2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B7663B50-8D45-4AE9-B4C4-83859B6E8B80}" type="sibTrans" cxnId="{8E9E2059-F0B1-403F-BE58-8511428F0B2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406BBF0E-3CF5-447D-A2FE-45F82BB24A79}">
      <dgm:prSet phldrT=""/>
      <dgm:spPr bwMode="auto"/>
      <dgm:t>
        <a:bodyPr/>
        <a:lstStyle/>
        <a:p>
          <a:pPr>
            <a:defRPr/>
          </a:pPr>
          <a:r>
            <a:rPr lang="ru-RU" b="1" i="1"/>
            <a:t>ирбис-консультант.рф</a:t>
          </a:r>
          <a:endParaRPr lang="en-US"/>
        </a:p>
      </dgm:t>
    </dgm:pt>
    <dgm:pt modelId="{B2126FD5-FD2B-4518-BAC2-8933F356679C}" type="parTrans" cxnId="{9B189964-0FF0-4986-98CA-BB9B5E2D5E77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20A409FF-37B6-43AC-A90D-8F9D50A6C458}" type="sibTrans" cxnId="{9B189964-0FF0-4986-98CA-BB9B5E2D5E77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6C8B6CF3-3671-447B-A2A1-7D6A527AC619}">
      <dgm:prSet phldrT=""/>
      <dgm:spPr bwMode="auto"/>
      <dgm:t>
        <a:bodyPr/>
        <a:lstStyle/>
        <a:p>
          <a:pPr>
            <a:defRPr/>
          </a:pPr>
          <a:r>
            <a:rPr lang="ru-RU" b="1" i="1" dirty="0"/>
            <a:t>8-800-707-12-69</a:t>
          </a:r>
          <a:endParaRPr lang="en-US" dirty="0"/>
        </a:p>
      </dgm:t>
    </dgm:pt>
    <dgm:pt modelId="{A82974BA-E618-4AAC-BE48-7E4D1C191F62}" type="parTrans" cxnId="{6BF1C644-909E-4A07-BFA8-DD4478BBAE7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766CD0FD-7771-49AE-A1B3-ABFC0572D046}" type="sibTrans" cxnId="{6BF1C644-909E-4A07-BFA8-DD4478BBAE7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AA3A208F-D4EA-452D-AEBE-04457DAA584F}">
      <dgm:prSet phldrT=""/>
      <dgm:spPr bwMode="auto"/>
      <dgm:t>
        <a:bodyPr/>
        <a:lstStyle/>
        <a:p>
          <a:pPr>
            <a:defRPr/>
          </a:pPr>
          <a:r>
            <a:rPr lang="ru-RU" b="1" i="1"/>
            <a:t>8-812-678-97-27</a:t>
          </a:r>
          <a:endParaRPr lang="en-US"/>
        </a:p>
      </dgm:t>
    </dgm:pt>
    <dgm:pt modelId="{57DF7774-F5B0-47D7-92B6-D39A0BA15263}" type="parTrans" cxnId="{1140CD4C-554C-425C-8487-87FA67C01105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EF267471-1512-4D7B-9E9C-786F42E92214}" type="sibTrans" cxnId="{1140CD4C-554C-425C-8487-87FA67C01105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E0009A46-AE44-463B-840D-9F1FB09CCAC2}">
      <dgm:prSet phldrT="" custT="1"/>
      <dgm:spPr bwMode="auto"/>
      <dgm:t>
        <a:bodyPr/>
        <a:lstStyle/>
        <a:p>
          <a:pPr>
            <a:defRPr/>
          </a:pPr>
          <a:r>
            <a:rPr lang="ru-RU" sz="1600" b="1" dirty="0" err="1" smtClean="0"/>
            <a:t>Альшанский</a:t>
          </a:r>
          <a:r>
            <a:rPr lang="ru-RU" sz="1600" b="1" dirty="0" smtClean="0"/>
            <a:t> Роман Сергеевич</a:t>
          </a:r>
          <a:r>
            <a:rPr lang="en-US" sz="1600" b="1" dirty="0" smtClean="0"/>
            <a:t>,</a:t>
          </a:r>
          <a:endParaRPr lang="ru-RU" sz="1600" b="1" dirty="0"/>
        </a:p>
        <a:p>
          <a:pPr>
            <a:defRPr/>
          </a:pPr>
          <a:r>
            <a:rPr lang="ru-RU" sz="1600" b="0" dirty="0" smtClean="0"/>
            <a:t>генеральный директор </a:t>
          </a:r>
          <a:r>
            <a:rPr lang="ru-RU" sz="1600" b="0" dirty="0"/>
            <a:t>ООО «ИРБИС-Консультант</a:t>
          </a:r>
          <a:r>
            <a:rPr lang="ru-RU" sz="1600" b="0" dirty="0" smtClean="0"/>
            <a:t>»,</a:t>
          </a:r>
        </a:p>
        <a:p>
          <a:pPr>
            <a:defRPr/>
          </a:pPr>
          <a:r>
            <a:rPr lang="ru-RU" sz="1600" b="0" dirty="0" smtClean="0"/>
            <a:t>член правления Ассоциации ЭБНИТ</a:t>
          </a:r>
          <a:r>
            <a:rPr lang="ru-RU" sz="1600" b="0" dirty="0"/>
            <a:t/>
          </a:r>
          <a:br>
            <a:rPr lang="ru-RU" sz="1600" b="0" dirty="0"/>
          </a:br>
          <a:r>
            <a:rPr lang="ru-RU" sz="1600" b="0" dirty="0"/>
            <a:t/>
          </a:r>
          <a:br>
            <a:rPr lang="ru-RU" sz="1600" b="0" dirty="0"/>
          </a:br>
          <a:endParaRPr lang="en-US" sz="1600" b="0" dirty="0"/>
        </a:p>
      </dgm:t>
    </dgm:pt>
    <dgm:pt modelId="{C6FCC1E9-5081-4562-841C-3A386196C7C1}" type="parTrans" cxnId="{A24C5154-F897-4D77-A759-FE2428C69741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9D06AA7E-0559-4CDF-B4D6-F96089DF6C63}" type="sibTrans" cxnId="{A24C5154-F897-4D77-A759-FE2428C69741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871B01D4-6886-491E-96C6-A1A747FDBCF3}" type="pres">
      <dgm:prSet presAssocID="{F5CB8F95-0AA2-42D0-9068-9D718DC8D40B}" presName="vert0" presStyleCnt="0">
        <dgm:presLayoutVars>
          <dgm:dir/>
          <dgm:animOne val="branch"/>
          <dgm:animLvl val="lvl"/>
        </dgm:presLayoutVars>
      </dgm:prSet>
      <dgm:spPr bwMode="auto"/>
      <dgm:t>
        <a:bodyPr/>
        <a:lstStyle/>
        <a:p>
          <a:endParaRPr lang="ru-RU"/>
        </a:p>
      </dgm:t>
    </dgm:pt>
    <dgm:pt modelId="{058CA93E-2E6B-47D6-AB7D-E5E7761555B5}" type="pres">
      <dgm:prSet presAssocID="{C9417FB8-9B0E-427F-8F37-D2AD9B21F94D}" presName="thickLine" presStyleLbl="alignNode1" presStyleIdx="0" presStyleCnt="5"/>
      <dgm:spPr bwMode="auto"/>
    </dgm:pt>
    <dgm:pt modelId="{E5DB504B-3EF3-4FC9-88B2-EACCF7004C58}" type="pres">
      <dgm:prSet presAssocID="{C9417FB8-9B0E-427F-8F37-D2AD9B21F94D}" presName="horz1" presStyleCnt="0"/>
      <dgm:spPr bwMode="auto"/>
    </dgm:pt>
    <dgm:pt modelId="{231C3871-5D70-4045-AFBA-07021C5B2907}" type="pres">
      <dgm:prSet presAssocID="{C9417FB8-9B0E-427F-8F37-D2AD9B21F94D}" presName="tx1" presStyleLbl="revTx" presStyleIdx="0" presStyleCnt="5" custLinFactNeighborY="2285"/>
      <dgm:spPr bwMode="auto"/>
      <dgm:t>
        <a:bodyPr/>
        <a:lstStyle/>
        <a:p>
          <a:endParaRPr lang="ru-RU"/>
        </a:p>
      </dgm:t>
    </dgm:pt>
    <dgm:pt modelId="{3FBEAD1F-0042-4996-8B57-CE531BD6A1EA}" type="pres">
      <dgm:prSet presAssocID="{C9417FB8-9B0E-427F-8F37-D2AD9B21F94D}" presName="vert1" presStyleCnt="0"/>
      <dgm:spPr bwMode="auto"/>
    </dgm:pt>
    <dgm:pt modelId="{EA65266A-C949-4A38-8274-49DFC0BDAA93}" type="pres">
      <dgm:prSet presAssocID="{406BBF0E-3CF5-447D-A2FE-45F82BB24A79}" presName="thickLine" presStyleLbl="alignNode1" presStyleIdx="1" presStyleCnt="5"/>
      <dgm:spPr bwMode="auto"/>
    </dgm:pt>
    <dgm:pt modelId="{A93785A4-085A-4CEB-90EA-9FAA8E216B3E}" type="pres">
      <dgm:prSet presAssocID="{406BBF0E-3CF5-447D-A2FE-45F82BB24A79}" presName="horz1" presStyleCnt="0"/>
      <dgm:spPr bwMode="auto"/>
    </dgm:pt>
    <dgm:pt modelId="{EAD424E5-F5CF-4DFF-A427-3B7F3D0E8E99}" type="pres">
      <dgm:prSet presAssocID="{406BBF0E-3CF5-447D-A2FE-45F82BB24A79}" presName="tx1" presStyleLbl="revTx" presStyleIdx="1" presStyleCnt="5"/>
      <dgm:spPr bwMode="auto"/>
      <dgm:t>
        <a:bodyPr/>
        <a:lstStyle/>
        <a:p>
          <a:endParaRPr lang="ru-RU"/>
        </a:p>
      </dgm:t>
    </dgm:pt>
    <dgm:pt modelId="{71179A63-FFFB-4F3A-BD2B-3F9295585EE7}" type="pres">
      <dgm:prSet presAssocID="{406BBF0E-3CF5-447D-A2FE-45F82BB24A79}" presName="vert1" presStyleCnt="0"/>
      <dgm:spPr bwMode="auto"/>
    </dgm:pt>
    <dgm:pt modelId="{B086CCD3-69D0-4A54-B442-4C441E79D66C}" type="pres">
      <dgm:prSet presAssocID="{6C8B6CF3-3671-447B-A2A1-7D6A527AC619}" presName="thickLine" presStyleLbl="alignNode1" presStyleIdx="2" presStyleCnt="5"/>
      <dgm:spPr bwMode="auto"/>
    </dgm:pt>
    <dgm:pt modelId="{4ED24210-2763-4157-8B24-6F2964BA766B}" type="pres">
      <dgm:prSet presAssocID="{6C8B6CF3-3671-447B-A2A1-7D6A527AC619}" presName="horz1" presStyleCnt="0"/>
      <dgm:spPr bwMode="auto"/>
    </dgm:pt>
    <dgm:pt modelId="{2E7FDF57-D149-4C1D-98E2-B64FBC8FB223}" type="pres">
      <dgm:prSet presAssocID="{6C8B6CF3-3671-447B-A2A1-7D6A527AC619}" presName="tx1" presStyleLbl="revTx" presStyleIdx="2" presStyleCnt="5"/>
      <dgm:spPr bwMode="auto"/>
      <dgm:t>
        <a:bodyPr/>
        <a:lstStyle/>
        <a:p>
          <a:endParaRPr lang="ru-RU"/>
        </a:p>
      </dgm:t>
    </dgm:pt>
    <dgm:pt modelId="{BC6C1D70-5CD1-4DB6-819F-070052726AD3}" type="pres">
      <dgm:prSet presAssocID="{6C8B6CF3-3671-447B-A2A1-7D6A527AC619}" presName="vert1" presStyleCnt="0"/>
      <dgm:spPr bwMode="auto"/>
    </dgm:pt>
    <dgm:pt modelId="{4E460FBD-F9AE-4922-97E3-214EE8CE0158}" type="pres">
      <dgm:prSet presAssocID="{AA3A208F-D4EA-452D-AEBE-04457DAA584F}" presName="thickLine" presStyleLbl="alignNode1" presStyleIdx="3" presStyleCnt="5" custLinFactNeighborX="376" custLinFactNeighborY="6956"/>
      <dgm:spPr bwMode="auto"/>
    </dgm:pt>
    <dgm:pt modelId="{877DFD79-093E-4DEE-B044-3F2F4B9244D5}" type="pres">
      <dgm:prSet presAssocID="{AA3A208F-D4EA-452D-AEBE-04457DAA584F}" presName="horz1" presStyleCnt="0"/>
      <dgm:spPr bwMode="auto"/>
    </dgm:pt>
    <dgm:pt modelId="{95DFEEA1-C62F-4266-ACD3-A7B2EFA2E238}" type="pres">
      <dgm:prSet presAssocID="{AA3A208F-D4EA-452D-AEBE-04457DAA584F}" presName="tx1" presStyleLbl="revTx" presStyleIdx="3" presStyleCnt="5"/>
      <dgm:spPr bwMode="auto"/>
      <dgm:t>
        <a:bodyPr/>
        <a:lstStyle/>
        <a:p>
          <a:endParaRPr lang="ru-RU"/>
        </a:p>
      </dgm:t>
    </dgm:pt>
    <dgm:pt modelId="{4E60A6F3-275C-41B8-9CEB-3B4AD407A3BC}" type="pres">
      <dgm:prSet presAssocID="{AA3A208F-D4EA-452D-AEBE-04457DAA584F}" presName="vert1" presStyleCnt="0"/>
      <dgm:spPr bwMode="auto"/>
    </dgm:pt>
    <dgm:pt modelId="{051AF5A7-07F6-4C72-963E-9FBDFFFAC398}" type="pres">
      <dgm:prSet presAssocID="{E0009A46-AE44-463B-840D-9F1FB09CCAC2}" presName="thickLine" presStyleLbl="alignNode1" presStyleIdx="4" presStyleCnt="5"/>
      <dgm:spPr bwMode="auto"/>
    </dgm:pt>
    <dgm:pt modelId="{F6C73836-D67D-4F5A-91D7-40961C7701CB}" type="pres">
      <dgm:prSet presAssocID="{E0009A46-AE44-463B-840D-9F1FB09CCAC2}" presName="horz1" presStyleCnt="0"/>
      <dgm:spPr bwMode="auto"/>
    </dgm:pt>
    <dgm:pt modelId="{FE85C079-EC0C-4423-A57E-43401EBE4FC5}" type="pres">
      <dgm:prSet presAssocID="{E0009A46-AE44-463B-840D-9F1FB09CCAC2}" presName="tx1" presStyleLbl="revTx" presStyleIdx="4" presStyleCnt="5" custScaleY="229102" custLinFactNeighborX="646" custLinFactNeighborY="7778"/>
      <dgm:spPr bwMode="auto"/>
      <dgm:t>
        <a:bodyPr/>
        <a:lstStyle/>
        <a:p>
          <a:endParaRPr lang="ru-RU"/>
        </a:p>
      </dgm:t>
    </dgm:pt>
    <dgm:pt modelId="{F5BEED3E-8F3E-4D96-A978-D6224D223191}" type="pres">
      <dgm:prSet presAssocID="{E0009A46-AE44-463B-840D-9F1FB09CCAC2}" presName="vert1" presStyleCnt="0"/>
      <dgm:spPr bwMode="auto"/>
    </dgm:pt>
  </dgm:ptLst>
  <dgm:cxnLst>
    <dgm:cxn modelId="{0F544F51-B049-43D8-8238-DF3F89E874C1}" type="presOf" srcId="{F5CB8F95-0AA2-42D0-9068-9D718DC8D40B}" destId="{871B01D4-6886-491E-96C6-A1A747FDBCF3}" srcOrd="0" destOrd="0" presId="urn:microsoft.com/office/officeart/2008/layout/LinedList"/>
    <dgm:cxn modelId="{B59B79ED-D494-426F-8E96-09702FF5F55E}" type="presOf" srcId="{C9417FB8-9B0E-427F-8F37-D2AD9B21F94D}" destId="{231C3871-5D70-4045-AFBA-07021C5B2907}" srcOrd="0" destOrd="0" presId="urn:microsoft.com/office/officeart/2008/layout/LinedList"/>
    <dgm:cxn modelId="{6BF1C644-909E-4A07-BFA8-DD4478BBAE72}" srcId="{F5CB8F95-0AA2-42D0-9068-9D718DC8D40B}" destId="{6C8B6CF3-3671-447B-A2A1-7D6A527AC619}" srcOrd="2" destOrd="0" parTransId="{A82974BA-E618-4AAC-BE48-7E4D1C191F62}" sibTransId="{766CD0FD-7771-49AE-A1B3-ABFC0572D046}"/>
    <dgm:cxn modelId="{9A2D6460-9139-46AA-B4E1-73CE2623847B}" type="presOf" srcId="{E0009A46-AE44-463B-840D-9F1FB09CCAC2}" destId="{FE85C079-EC0C-4423-A57E-43401EBE4FC5}" srcOrd="0" destOrd="0" presId="urn:microsoft.com/office/officeart/2008/layout/LinedList"/>
    <dgm:cxn modelId="{8E9E2059-F0B1-403F-BE58-8511428F0B22}" srcId="{F5CB8F95-0AA2-42D0-9068-9D718DC8D40B}" destId="{C9417FB8-9B0E-427F-8F37-D2AD9B21F94D}" srcOrd="0" destOrd="0" parTransId="{31678066-50A0-471D-819E-E8991D0320AB}" sibTransId="{B7663B50-8D45-4AE9-B4C4-83859B6E8B80}"/>
    <dgm:cxn modelId="{B3B02746-E08B-44DC-85CF-D223CE73EADC}" type="presOf" srcId="{AA3A208F-D4EA-452D-AEBE-04457DAA584F}" destId="{95DFEEA1-C62F-4266-ACD3-A7B2EFA2E238}" srcOrd="0" destOrd="0" presId="urn:microsoft.com/office/officeart/2008/layout/LinedList"/>
    <dgm:cxn modelId="{1140CD4C-554C-425C-8487-87FA67C01105}" srcId="{F5CB8F95-0AA2-42D0-9068-9D718DC8D40B}" destId="{AA3A208F-D4EA-452D-AEBE-04457DAA584F}" srcOrd="3" destOrd="0" parTransId="{57DF7774-F5B0-47D7-92B6-D39A0BA15263}" sibTransId="{EF267471-1512-4D7B-9E9C-786F42E92214}"/>
    <dgm:cxn modelId="{9B189964-0FF0-4986-98CA-BB9B5E2D5E77}" srcId="{F5CB8F95-0AA2-42D0-9068-9D718DC8D40B}" destId="{406BBF0E-3CF5-447D-A2FE-45F82BB24A79}" srcOrd="1" destOrd="0" parTransId="{B2126FD5-FD2B-4518-BAC2-8933F356679C}" sibTransId="{20A409FF-37B6-43AC-A90D-8F9D50A6C458}"/>
    <dgm:cxn modelId="{34128710-A4DF-4BBE-A727-3D6652F47428}" type="presOf" srcId="{406BBF0E-3CF5-447D-A2FE-45F82BB24A79}" destId="{EAD424E5-F5CF-4DFF-A427-3B7F3D0E8E99}" srcOrd="0" destOrd="0" presId="urn:microsoft.com/office/officeart/2008/layout/LinedList"/>
    <dgm:cxn modelId="{A24C5154-F897-4D77-A759-FE2428C69741}" srcId="{F5CB8F95-0AA2-42D0-9068-9D718DC8D40B}" destId="{E0009A46-AE44-463B-840D-9F1FB09CCAC2}" srcOrd="4" destOrd="0" parTransId="{C6FCC1E9-5081-4562-841C-3A386196C7C1}" sibTransId="{9D06AA7E-0559-4CDF-B4D6-F96089DF6C63}"/>
    <dgm:cxn modelId="{B4192E0A-712D-4DC6-B4E4-A326FB14E7CB}" type="presOf" srcId="{6C8B6CF3-3671-447B-A2A1-7D6A527AC619}" destId="{2E7FDF57-D149-4C1D-98E2-B64FBC8FB223}" srcOrd="0" destOrd="0" presId="urn:microsoft.com/office/officeart/2008/layout/LinedList"/>
    <dgm:cxn modelId="{40125133-C512-4C54-A06D-C9E2554A0ABF}" type="presParOf" srcId="{871B01D4-6886-491E-96C6-A1A747FDBCF3}" destId="{058CA93E-2E6B-47D6-AB7D-E5E7761555B5}" srcOrd="0" destOrd="0" presId="urn:microsoft.com/office/officeart/2008/layout/LinedList"/>
    <dgm:cxn modelId="{67664E45-1731-4A88-BE54-AC285353F39B}" type="presParOf" srcId="{871B01D4-6886-491E-96C6-A1A747FDBCF3}" destId="{E5DB504B-3EF3-4FC9-88B2-EACCF7004C58}" srcOrd="1" destOrd="0" presId="urn:microsoft.com/office/officeart/2008/layout/LinedList"/>
    <dgm:cxn modelId="{0DF71AD4-9A0E-4496-8B47-B20770BE21F1}" type="presParOf" srcId="{E5DB504B-3EF3-4FC9-88B2-EACCF7004C58}" destId="{231C3871-5D70-4045-AFBA-07021C5B2907}" srcOrd="0" destOrd="0" presId="urn:microsoft.com/office/officeart/2008/layout/LinedList"/>
    <dgm:cxn modelId="{250A2F90-0E20-4CBB-9477-0F3CD60681FA}" type="presParOf" srcId="{E5DB504B-3EF3-4FC9-88B2-EACCF7004C58}" destId="{3FBEAD1F-0042-4996-8B57-CE531BD6A1EA}" srcOrd="1" destOrd="0" presId="urn:microsoft.com/office/officeart/2008/layout/LinedList"/>
    <dgm:cxn modelId="{B1AD82C7-B352-4F1F-BEA2-58BCECF69C3B}" type="presParOf" srcId="{871B01D4-6886-491E-96C6-A1A747FDBCF3}" destId="{EA65266A-C949-4A38-8274-49DFC0BDAA93}" srcOrd="2" destOrd="0" presId="urn:microsoft.com/office/officeart/2008/layout/LinedList"/>
    <dgm:cxn modelId="{722DED66-E677-438C-A319-565BDA4EC1A5}" type="presParOf" srcId="{871B01D4-6886-491E-96C6-A1A747FDBCF3}" destId="{A93785A4-085A-4CEB-90EA-9FAA8E216B3E}" srcOrd="3" destOrd="0" presId="urn:microsoft.com/office/officeart/2008/layout/LinedList"/>
    <dgm:cxn modelId="{8739A8FB-2ECC-4D68-A2D1-71A76297B539}" type="presParOf" srcId="{A93785A4-085A-4CEB-90EA-9FAA8E216B3E}" destId="{EAD424E5-F5CF-4DFF-A427-3B7F3D0E8E99}" srcOrd="0" destOrd="0" presId="urn:microsoft.com/office/officeart/2008/layout/LinedList"/>
    <dgm:cxn modelId="{FDE09D91-3521-45C2-BC38-7AB58E6E3BBE}" type="presParOf" srcId="{A93785A4-085A-4CEB-90EA-9FAA8E216B3E}" destId="{71179A63-FFFB-4F3A-BD2B-3F9295585EE7}" srcOrd="1" destOrd="0" presId="urn:microsoft.com/office/officeart/2008/layout/LinedList"/>
    <dgm:cxn modelId="{BDA37C39-2933-40F9-9B35-1FA2BE820143}" type="presParOf" srcId="{871B01D4-6886-491E-96C6-A1A747FDBCF3}" destId="{B086CCD3-69D0-4A54-B442-4C441E79D66C}" srcOrd="4" destOrd="0" presId="urn:microsoft.com/office/officeart/2008/layout/LinedList"/>
    <dgm:cxn modelId="{153B3CF3-CA4E-454A-A70D-9163C773900D}" type="presParOf" srcId="{871B01D4-6886-491E-96C6-A1A747FDBCF3}" destId="{4ED24210-2763-4157-8B24-6F2964BA766B}" srcOrd="5" destOrd="0" presId="urn:microsoft.com/office/officeart/2008/layout/LinedList"/>
    <dgm:cxn modelId="{A4B0BE85-A37F-440E-9C5D-439EC392A582}" type="presParOf" srcId="{4ED24210-2763-4157-8B24-6F2964BA766B}" destId="{2E7FDF57-D149-4C1D-98E2-B64FBC8FB223}" srcOrd="0" destOrd="0" presId="urn:microsoft.com/office/officeart/2008/layout/LinedList"/>
    <dgm:cxn modelId="{BE6988E4-E56F-4EDA-86C8-ECED92C51BDA}" type="presParOf" srcId="{4ED24210-2763-4157-8B24-6F2964BA766B}" destId="{BC6C1D70-5CD1-4DB6-819F-070052726AD3}" srcOrd="1" destOrd="0" presId="urn:microsoft.com/office/officeart/2008/layout/LinedList"/>
    <dgm:cxn modelId="{06987A61-5792-4129-A76D-B9C70BD9CC59}" type="presParOf" srcId="{871B01D4-6886-491E-96C6-A1A747FDBCF3}" destId="{4E460FBD-F9AE-4922-97E3-214EE8CE0158}" srcOrd="6" destOrd="0" presId="urn:microsoft.com/office/officeart/2008/layout/LinedList"/>
    <dgm:cxn modelId="{12A6D747-28A8-45F4-9A2B-5599F9282DFB}" type="presParOf" srcId="{871B01D4-6886-491E-96C6-A1A747FDBCF3}" destId="{877DFD79-093E-4DEE-B044-3F2F4B9244D5}" srcOrd="7" destOrd="0" presId="urn:microsoft.com/office/officeart/2008/layout/LinedList"/>
    <dgm:cxn modelId="{E32C6EB6-2156-4BC2-8804-1F68B9476054}" type="presParOf" srcId="{877DFD79-093E-4DEE-B044-3F2F4B9244D5}" destId="{95DFEEA1-C62F-4266-ACD3-A7B2EFA2E238}" srcOrd="0" destOrd="0" presId="urn:microsoft.com/office/officeart/2008/layout/LinedList"/>
    <dgm:cxn modelId="{BB3B9C65-97F3-4BD8-AB94-9083525CBD71}" type="presParOf" srcId="{877DFD79-093E-4DEE-B044-3F2F4B9244D5}" destId="{4E60A6F3-275C-41B8-9CEB-3B4AD407A3BC}" srcOrd="1" destOrd="0" presId="urn:microsoft.com/office/officeart/2008/layout/LinedList"/>
    <dgm:cxn modelId="{69A2C11F-91DC-4767-A8E6-D79E4CF0F9E3}" type="presParOf" srcId="{871B01D4-6886-491E-96C6-A1A747FDBCF3}" destId="{051AF5A7-07F6-4C72-963E-9FBDFFFAC398}" srcOrd="8" destOrd="0" presId="urn:microsoft.com/office/officeart/2008/layout/LinedList"/>
    <dgm:cxn modelId="{ECE4572C-A0B1-4320-8C86-7E359059A330}" type="presParOf" srcId="{871B01D4-6886-491E-96C6-A1A747FDBCF3}" destId="{F6C73836-D67D-4F5A-91D7-40961C7701CB}" srcOrd="9" destOrd="0" presId="urn:microsoft.com/office/officeart/2008/layout/LinedList"/>
    <dgm:cxn modelId="{F2911414-BAD3-4753-971D-5C15ADDED50C}" type="presParOf" srcId="{F6C73836-D67D-4F5A-91D7-40961C7701CB}" destId="{FE85C079-EC0C-4423-A57E-43401EBE4FC5}" srcOrd="0" destOrd="0" presId="urn:microsoft.com/office/officeart/2008/layout/LinedList"/>
    <dgm:cxn modelId="{30BD30EB-C46D-4FA4-8A1A-60D450B0E21E}" type="presParOf" srcId="{F6C73836-D67D-4F5A-91D7-40961C7701CB}" destId="{F5BEED3E-8F3E-4D96-A978-D6224D22319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pPr algn="ctr"/>
          <a:r>
            <a:rPr lang="ru-RU" dirty="0" smtClean="0"/>
            <a:t>20</a:t>
          </a:r>
          <a:r>
            <a:rPr lang="en-US" dirty="0" smtClean="0"/>
            <a:t>20</a:t>
          </a:r>
          <a:r>
            <a:rPr lang="ru-RU" dirty="0" smtClean="0"/>
            <a:t> год:</a:t>
          </a:r>
          <a:r>
            <a:rPr lang="en-US" dirty="0" smtClean="0"/>
            <a:t> Web-</a:t>
          </a:r>
          <a:r>
            <a:rPr lang="ru-RU" dirty="0" smtClean="0"/>
            <a:t>ИРБИС64 </a:t>
          </a:r>
          <a:r>
            <a:rPr lang="en-US" dirty="0" smtClean="0"/>
            <a:t>PHP</a:t>
          </a:r>
          <a:endParaRPr lang="en-US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1" custScaleY="49544" custLinFactNeighborX="0" custLinFactNeighborY="-87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B519E0-86A5-4282-93D1-753DA7405745}" type="presOf" srcId="{E592A128-923B-42D7-A408-AF573B9AAC04}" destId="{503308B6-6695-4055-B5AE-8CA74178B0BF}" srcOrd="0" destOrd="0" presId="urn:microsoft.com/office/officeart/2005/8/layout/vList2"/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040938AD-890A-4D19-8884-2D35205CF603}" type="presOf" srcId="{45C193F3-0A52-416D-B99C-FA2EA76B1E5B}" destId="{DE8ADCA6-F196-4841-A0CB-0A067F0D016E}" srcOrd="0" destOrd="0" presId="urn:microsoft.com/office/officeart/2005/8/layout/vList2"/>
    <dgm:cxn modelId="{A560A66E-5568-4919-A65B-35A6A7BACD4F}" type="presParOf" srcId="{DE8ADCA6-F196-4841-A0CB-0A067F0D016E}" destId="{503308B6-6695-4055-B5AE-8CA74178B0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pPr algn="ctr"/>
          <a:r>
            <a:rPr lang="ru-RU" dirty="0" smtClean="0"/>
            <a:t>20</a:t>
          </a:r>
          <a:r>
            <a:rPr lang="en-US" dirty="0" smtClean="0"/>
            <a:t>2</a:t>
          </a:r>
          <a:r>
            <a:rPr lang="ru-RU" dirty="0" smtClean="0"/>
            <a:t>1 </a:t>
          </a:r>
          <a:r>
            <a:rPr lang="en-US" dirty="0" smtClean="0"/>
            <a:t>– 202</a:t>
          </a:r>
          <a:r>
            <a:rPr lang="ru-RU" dirty="0" smtClean="0"/>
            <a:t>2:</a:t>
          </a:r>
          <a:r>
            <a:rPr lang="en-US" dirty="0" smtClean="0"/>
            <a:t> </a:t>
          </a:r>
          <a:r>
            <a:rPr lang="ru-RU" dirty="0" smtClean="0"/>
            <a:t>АРМы</a:t>
          </a:r>
          <a:r>
            <a:rPr lang="en-US" dirty="0" smtClean="0"/>
            <a:t>-</a:t>
          </a:r>
          <a:r>
            <a:rPr lang="ru-RU" dirty="0" smtClean="0"/>
            <a:t>ИРБИС64</a:t>
          </a:r>
          <a:endParaRPr lang="en-US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1" custScaleY="49544" custLinFactNeighborX="0" custLinFactNeighborY="-87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60850594-BA62-438C-A242-2815460A8031}" type="presOf" srcId="{45C193F3-0A52-416D-B99C-FA2EA76B1E5B}" destId="{DE8ADCA6-F196-4841-A0CB-0A067F0D016E}" srcOrd="0" destOrd="0" presId="urn:microsoft.com/office/officeart/2005/8/layout/vList2"/>
    <dgm:cxn modelId="{94AE9CA0-78AD-4039-AFAF-984CEE073955}" type="presOf" srcId="{E592A128-923B-42D7-A408-AF573B9AAC04}" destId="{503308B6-6695-4055-B5AE-8CA74178B0BF}" srcOrd="0" destOrd="0" presId="urn:microsoft.com/office/officeart/2005/8/layout/vList2"/>
    <dgm:cxn modelId="{6C1AA505-7657-4318-A14A-F96395D5B88B}" type="presParOf" srcId="{DE8ADCA6-F196-4841-A0CB-0A067F0D016E}" destId="{503308B6-6695-4055-B5AE-8CA74178B0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pPr algn="ctr"/>
          <a:r>
            <a:rPr lang="ru-RU" b="1" dirty="0" smtClean="0"/>
            <a:t>20</a:t>
          </a:r>
          <a:r>
            <a:rPr lang="en-US" b="1" dirty="0" smtClean="0"/>
            <a:t>2</a:t>
          </a:r>
          <a:r>
            <a:rPr lang="ru-RU" b="1" dirty="0" smtClean="0"/>
            <a:t>2 </a:t>
          </a:r>
          <a:r>
            <a:rPr lang="en-US" b="1" dirty="0" smtClean="0"/>
            <a:t>– 202</a:t>
          </a:r>
          <a:r>
            <a:rPr lang="ru-RU" b="1" dirty="0" smtClean="0"/>
            <a:t>3:</a:t>
          </a:r>
          <a:r>
            <a:rPr lang="en-US" b="1" dirty="0" smtClean="0"/>
            <a:t> Web-</a:t>
          </a:r>
          <a:r>
            <a:rPr lang="ru-RU" b="1" dirty="0" smtClean="0"/>
            <a:t>ИРБИС64</a:t>
          </a:r>
          <a:endParaRPr lang="en-US" b="1" dirty="0" smtClean="0"/>
        </a:p>
        <a:p>
          <a:pPr algn="ctr"/>
          <a:r>
            <a:rPr lang="ru-RU" b="1" dirty="0" smtClean="0"/>
            <a:t>2024: </a:t>
          </a:r>
          <a:r>
            <a:rPr lang="en-US" b="1" dirty="0" smtClean="0"/>
            <a:t>RFID-</a:t>
          </a:r>
          <a:r>
            <a:rPr lang="ru-RU" b="1" dirty="0" smtClean="0"/>
            <a:t>ИРБИС</a:t>
          </a:r>
          <a:endParaRPr lang="en-US" b="1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1" custScaleY="23972" custLinFactNeighborX="0" custLinFactNeighborY="-87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070B57-C067-47C0-A567-9A039EA69708}" type="presOf" srcId="{E592A128-923B-42D7-A408-AF573B9AAC04}" destId="{503308B6-6695-4055-B5AE-8CA74178B0BF}" srcOrd="0" destOrd="0" presId="urn:microsoft.com/office/officeart/2005/8/layout/vList2"/>
    <dgm:cxn modelId="{721092AA-85CD-4AE8-9CB4-FDD20BF8281F}" type="presOf" srcId="{45C193F3-0A52-416D-B99C-FA2EA76B1E5B}" destId="{DE8ADCA6-F196-4841-A0CB-0A067F0D016E}" srcOrd="0" destOrd="0" presId="urn:microsoft.com/office/officeart/2005/8/layout/vList2"/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1CAA4543-C432-4C79-8147-4B573D9DCE56}" type="presParOf" srcId="{DE8ADCA6-F196-4841-A0CB-0A067F0D016E}" destId="{503308B6-6695-4055-B5AE-8CA74178B0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pPr algn="ctr"/>
          <a:r>
            <a:rPr lang="en-US" dirty="0" smtClean="0"/>
            <a:t>&lt;&lt;&lt; </a:t>
          </a:r>
          <a:r>
            <a:rPr lang="ru-RU" dirty="0" smtClean="0"/>
            <a:t>20</a:t>
          </a:r>
          <a:r>
            <a:rPr lang="en-US" dirty="0" smtClean="0"/>
            <a:t>18</a:t>
          </a:r>
          <a:r>
            <a:rPr lang="ru-RU" dirty="0" smtClean="0"/>
            <a:t> :</a:t>
          </a:r>
          <a:r>
            <a:rPr lang="en-US" dirty="0" smtClean="0"/>
            <a:t> </a:t>
          </a:r>
          <a:r>
            <a:rPr lang="ru-RU" dirty="0" smtClean="0"/>
            <a:t>ИРБИС</a:t>
          </a:r>
          <a:r>
            <a:rPr lang="en-US" dirty="0" smtClean="0"/>
            <a:t>128</a:t>
          </a:r>
          <a:endParaRPr lang="en-US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1" custScaleY="49544" custLinFactNeighborX="0" custLinFactNeighborY="-87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269DE391-9218-48D8-85FA-7EF35A546843}" type="presOf" srcId="{45C193F3-0A52-416D-B99C-FA2EA76B1E5B}" destId="{DE8ADCA6-F196-4841-A0CB-0A067F0D016E}" srcOrd="0" destOrd="0" presId="urn:microsoft.com/office/officeart/2005/8/layout/vList2"/>
    <dgm:cxn modelId="{43496719-1307-4942-BB11-6B8E1A3FC387}" type="presOf" srcId="{E592A128-923B-42D7-A408-AF573B9AAC04}" destId="{503308B6-6695-4055-B5AE-8CA74178B0BF}" srcOrd="0" destOrd="0" presId="urn:microsoft.com/office/officeart/2005/8/layout/vList2"/>
    <dgm:cxn modelId="{700CB562-2484-4657-A65D-071C24A4AB0F}" type="presParOf" srcId="{DE8ADCA6-F196-4841-A0CB-0A067F0D016E}" destId="{503308B6-6695-4055-B5AE-8CA74178B0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616C42B-7F7A-42D4-BAB2-9FD016572F31}" type="presOf" srcId="{45C193F3-0A52-416D-B99C-FA2EA76B1E5B}" destId="{DE8ADCA6-F196-4841-A0CB-0A067F0D01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A96D7A7-7624-4FCF-A4CF-D19B23B11857}" type="presOf" srcId="{45C193F3-0A52-416D-B99C-FA2EA76B1E5B}" destId="{DE8ADCA6-F196-4841-A0CB-0A067F0D01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C193F3-0A52-416D-B99C-FA2EA76B1E5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92A128-923B-42D7-A408-AF573B9AAC04}">
      <dgm:prSet/>
      <dgm:spPr/>
      <dgm:t>
        <a:bodyPr/>
        <a:lstStyle/>
        <a:p>
          <a:r>
            <a:rPr lang="ru-RU" dirty="0"/>
            <a:t>Необходимость учится работать с новой системой</a:t>
          </a:r>
          <a:endParaRPr lang="en-US" dirty="0"/>
        </a:p>
      </dgm:t>
    </dgm:pt>
    <dgm:pt modelId="{346A1DAD-E105-49AC-AB75-559891C62BAD}" type="parTrans" cxnId="{462FA164-BA08-4850-8EE5-FEBE74B73AFA}">
      <dgm:prSet/>
      <dgm:spPr/>
      <dgm:t>
        <a:bodyPr/>
        <a:lstStyle/>
        <a:p>
          <a:endParaRPr lang="en-US"/>
        </a:p>
      </dgm:t>
    </dgm:pt>
    <dgm:pt modelId="{99B23071-F7B3-45F0-B604-F5F8D066D57A}" type="sibTrans" cxnId="{462FA164-BA08-4850-8EE5-FEBE74B73AFA}">
      <dgm:prSet/>
      <dgm:spPr/>
      <dgm:t>
        <a:bodyPr/>
        <a:lstStyle/>
        <a:p>
          <a:endParaRPr lang="en-US"/>
        </a:p>
      </dgm:t>
    </dgm:pt>
    <dgm:pt modelId="{F1B10942-1412-464A-A4AF-9A821261AB9A}">
      <dgm:prSet/>
      <dgm:spPr/>
      <dgm:t>
        <a:bodyPr/>
        <a:lstStyle/>
        <a:p>
          <a:r>
            <a:rPr lang="ru-RU" dirty="0"/>
            <a:t>Уход от продукции компании</a:t>
          </a:r>
          <a:r>
            <a:rPr lang="en-US" dirty="0"/>
            <a:t> Microsoft</a:t>
          </a:r>
        </a:p>
      </dgm:t>
    </dgm:pt>
    <dgm:pt modelId="{32FF4F55-353C-41F8-B37D-BBA6B73FE76C}" type="parTrans" cxnId="{FB94CCBB-9BB9-4EBA-98AD-2034678AEE68}">
      <dgm:prSet/>
      <dgm:spPr/>
      <dgm:t>
        <a:bodyPr/>
        <a:lstStyle/>
        <a:p>
          <a:endParaRPr lang="en-US"/>
        </a:p>
      </dgm:t>
    </dgm:pt>
    <dgm:pt modelId="{B6FFD97A-0F4E-425C-ACF0-1F5882EE397B}" type="sibTrans" cxnId="{FB94CCBB-9BB9-4EBA-98AD-2034678AEE68}">
      <dgm:prSet/>
      <dgm:spPr/>
      <dgm:t>
        <a:bodyPr/>
        <a:lstStyle/>
        <a:p>
          <a:endParaRPr lang="en-US"/>
        </a:p>
      </dgm:t>
    </dgm:pt>
    <dgm:pt modelId="{C56F5B58-CE0F-4CE6-9214-C323DF123E1D}">
      <dgm:prSet/>
      <dgm:spPr/>
      <dgm:t>
        <a:bodyPr/>
        <a:lstStyle/>
        <a:p>
          <a:r>
            <a:rPr lang="ru-RU" dirty="0"/>
            <a:t>Отличие</a:t>
          </a:r>
          <a:r>
            <a:rPr lang="en-US" dirty="0"/>
            <a:t> Linux</a:t>
          </a:r>
          <a:r>
            <a:rPr lang="ru-RU" dirty="0"/>
            <a:t> от</a:t>
          </a:r>
          <a:r>
            <a:rPr lang="en-US" dirty="0"/>
            <a:t> Windows</a:t>
          </a:r>
        </a:p>
      </dgm:t>
    </dgm:pt>
    <dgm:pt modelId="{0044B60C-A86D-47A5-8B4C-4C3B00434D2E}" type="parTrans" cxnId="{44C6B72E-E641-4DB3-9C34-49E1CEEB68D2}">
      <dgm:prSet/>
      <dgm:spPr/>
      <dgm:t>
        <a:bodyPr/>
        <a:lstStyle/>
        <a:p>
          <a:endParaRPr lang="en-US"/>
        </a:p>
      </dgm:t>
    </dgm:pt>
    <dgm:pt modelId="{91F9CDA7-1109-481D-96A1-E229535EBE02}" type="sibTrans" cxnId="{44C6B72E-E641-4DB3-9C34-49E1CEEB68D2}">
      <dgm:prSet/>
      <dgm:spPr/>
      <dgm:t>
        <a:bodyPr/>
        <a:lstStyle/>
        <a:p>
          <a:endParaRPr lang="en-US"/>
        </a:p>
      </dgm:t>
    </dgm:pt>
    <dgm:pt modelId="{DE8ADCA6-F196-4841-A0CB-0A067F0D016E}" type="pres">
      <dgm:prSet presAssocID="{45C193F3-0A52-416D-B99C-FA2EA76B1E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308B6-6695-4055-B5AE-8CA74178B0BF}" type="pres">
      <dgm:prSet presAssocID="{E592A128-923B-42D7-A408-AF573B9AAC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AEE56-9A38-4283-A901-6B5FB8ABDA6D}" type="pres">
      <dgm:prSet presAssocID="{99B23071-F7B3-45F0-B604-F5F8D066D57A}" presName="spacer" presStyleCnt="0"/>
      <dgm:spPr/>
    </dgm:pt>
    <dgm:pt modelId="{3D269937-4914-406B-A777-1CD88AB02779}" type="pres">
      <dgm:prSet presAssocID="{F1B10942-1412-464A-A4AF-9A821261AB9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3E0C0-F640-4982-932B-B1CDC666BDB3}" type="pres">
      <dgm:prSet presAssocID="{B6FFD97A-0F4E-425C-ACF0-1F5882EE397B}" presName="spacer" presStyleCnt="0"/>
      <dgm:spPr/>
    </dgm:pt>
    <dgm:pt modelId="{D37A16D6-320B-45DE-8FD7-4CF12A76BCBB}" type="pres">
      <dgm:prSet presAssocID="{C56F5B58-CE0F-4CE6-9214-C323DF123E1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37482-E182-4DD6-9677-5E9E10BF20A6}" type="presOf" srcId="{C56F5B58-CE0F-4CE6-9214-C323DF123E1D}" destId="{D37A16D6-320B-45DE-8FD7-4CF12A76BCBB}" srcOrd="0" destOrd="0" presId="urn:microsoft.com/office/officeart/2005/8/layout/vList2"/>
    <dgm:cxn modelId="{36DF55F7-B49C-46F0-A32C-B275FEA32353}" type="presOf" srcId="{E592A128-923B-42D7-A408-AF573B9AAC04}" destId="{503308B6-6695-4055-B5AE-8CA74178B0BF}" srcOrd="0" destOrd="0" presId="urn:microsoft.com/office/officeart/2005/8/layout/vList2"/>
    <dgm:cxn modelId="{462FA164-BA08-4850-8EE5-FEBE74B73AFA}" srcId="{45C193F3-0A52-416D-B99C-FA2EA76B1E5B}" destId="{E592A128-923B-42D7-A408-AF573B9AAC04}" srcOrd="0" destOrd="0" parTransId="{346A1DAD-E105-49AC-AB75-559891C62BAD}" sibTransId="{99B23071-F7B3-45F0-B604-F5F8D066D57A}"/>
    <dgm:cxn modelId="{F5DD5FD9-EAA7-4349-82D3-BE0F3FF21F21}" type="presOf" srcId="{F1B10942-1412-464A-A4AF-9A821261AB9A}" destId="{3D269937-4914-406B-A777-1CD88AB02779}" srcOrd="0" destOrd="0" presId="urn:microsoft.com/office/officeart/2005/8/layout/vList2"/>
    <dgm:cxn modelId="{44C6B72E-E641-4DB3-9C34-49E1CEEB68D2}" srcId="{45C193F3-0A52-416D-B99C-FA2EA76B1E5B}" destId="{C56F5B58-CE0F-4CE6-9214-C323DF123E1D}" srcOrd="2" destOrd="0" parTransId="{0044B60C-A86D-47A5-8B4C-4C3B00434D2E}" sibTransId="{91F9CDA7-1109-481D-96A1-E229535EBE02}"/>
    <dgm:cxn modelId="{D06773DA-9C37-4D8E-B87B-1109F84A586B}" type="presOf" srcId="{45C193F3-0A52-416D-B99C-FA2EA76B1E5B}" destId="{DE8ADCA6-F196-4841-A0CB-0A067F0D016E}" srcOrd="0" destOrd="0" presId="urn:microsoft.com/office/officeart/2005/8/layout/vList2"/>
    <dgm:cxn modelId="{FB94CCBB-9BB9-4EBA-98AD-2034678AEE68}" srcId="{45C193F3-0A52-416D-B99C-FA2EA76B1E5B}" destId="{F1B10942-1412-464A-A4AF-9A821261AB9A}" srcOrd="1" destOrd="0" parTransId="{32FF4F55-353C-41F8-B37D-BBA6B73FE76C}" sibTransId="{B6FFD97A-0F4E-425C-ACF0-1F5882EE397B}"/>
    <dgm:cxn modelId="{B0DF5A3B-0E86-4504-BB94-08BD1918CED3}" type="presParOf" srcId="{DE8ADCA6-F196-4841-A0CB-0A067F0D016E}" destId="{503308B6-6695-4055-B5AE-8CA74178B0BF}" srcOrd="0" destOrd="0" presId="urn:microsoft.com/office/officeart/2005/8/layout/vList2"/>
    <dgm:cxn modelId="{F000D5CB-1868-4B7E-8ECE-0DE8EE00D40C}" type="presParOf" srcId="{DE8ADCA6-F196-4841-A0CB-0A067F0D016E}" destId="{3BCAEE56-9A38-4283-A901-6B5FB8ABDA6D}" srcOrd="1" destOrd="0" presId="urn:microsoft.com/office/officeart/2005/8/layout/vList2"/>
    <dgm:cxn modelId="{EF585379-1FE0-4878-8213-DDB56FE368A7}" type="presParOf" srcId="{DE8ADCA6-F196-4841-A0CB-0A067F0D016E}" destId="{3D269937-4914-406B-A777-1CD88AB02779}" srcOrd="2" destOrd="0" presId="urn:microsoft.com/office/officeart/2005/8/layout/vList2"/>
    <dgm:cxn modelId="{88C5074B-4C42-4508-A7D8-AA63E426D39D}" type="presParOf" srcId="{DE8ADCA6-F196-4841-A0CB-0A067F0D016E}" destId="{3F03E0C0-F640-4982-932B-B1CDC666BDB3}" srcOrd="3" destOrd="0" presId="urn:microsoft.com/office/officeart/2005/8/layout/vList2"/>
    <dgm:cxn modelId="{A5D7D6DC-609A-4877-87F0-67D4AB4F0CE7}" type="presParOf" srcId="{DE8ADCA6-F196-4841-A0CB-0A067F0D016E}" destId="{D37A16D6-320B-45DE-8FD7-4CF12A76BCB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8CD97D1-94F4-45FE-A885-901D1D237CCD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A8A968F-1A32-4831-9CBD-1DAC0A86416B}">
      <dgm:prSet/>
      <dgm:spPr/>
      <dgm:t>
        <a:bodyPr/>
        <a:lstStyle/>
        <a:p>
          <a:r>
            <a:rPr lang="ru-RU" dirty="0"/>
            <a:t>Переход на </a:t>
          </a:r>
          <a:r>
            <a:rPr lang="en-US" dirty="0"/>
            <a:t>Linux</a:t>
          </a:r>
          <a:r>
            <a:rPr lang="ru-RU" dirty="0"/>
            <a:t> это не просто</a:t>
          </a:r>
          <a:r>
            <a:rPr lang="en-US" dirty="0"/>
            <a:t>.</a:t>
          </a:r>
          <a:r>
            <a:rPr lang="ru-RU" dirty="0"/>
            <a:t> </a:t>
          </a:r>
          <a:endParaRPr lang="ru-RU" dirty="0" smtClean="0"/>
        </a:p>
        <a:p>
          <a:r>
            <a:rPr lang="ru-RU" dirty="0" smtClean="0"/>
            <a:t>Такие </a:t>
          </a:r>
          <a:r>
            <a:rPr lang="ru-RU" dirty="0"/>
            <a:t>вещи, как управление пакетами, окружение рабочего стола, драйверы и многое другое, потребуют огромного времени для изучения.</a:t>
          </a:r>
          <a:endParaRPr lang="en-US" dirty="0"/>
        </a:p>
      </dgm:t>
    </dgm:pt>
    <dgm:pt modelId="{1D9887D9-81C7-40F4-AF4B-2D54B85F60F2}" type="parTrans" cxnId="{02E31B3F-137F-451C-AE32-D1558F0D39D6}">
      <dgm:prSet/>
      <dgm:spPr/>
      <dgm:t>
        <a:bodyPr/>
        <a:lstStyle/>
        <a:p>
          <a:endParaRPr lang="en-US"/>
        </a:p>
      </dgm:t>
    </dgm:pt>
    <dgm:pt modelId="{A8A820FE-8A00-4623-8A99-0D65B0585A4F}" type="sibTrans" cxnId="{02E31B3F-137F-451C-AE32-D1558F0D39D6}">
      <dgm:prSet/>
      <dgm:spPr/>
      <dgm:t>
        <a:bodyPr/>
        <a:lstStyle/>
        <a:p>
          <a:endParaRPr lang="en-US"/>
        </a:p>
      </dgm:t>
    </dgm:pt>
    <dgm:pt modelId="{05417616-84F9-4E92-A542-B089EAC01403}">
      <dgm:prSet/>
      <dgm:spPr/>
      <dgm:t>
        <a:bodyPr/>
        <a:lstStyle/>
        <a:p>
          <a:r>
            <a:rPr lang="ru-RU" dirty="0"/>
            <a:t>Часть программ</a:t>
          </a:r>
          <a:r>
            <a:rPr lang="en-US" dirty="0"/>
            <a:t>,</a:t>
          </a:r>
          <a:r>
            <a:rPr lang="ru-RU" dirty="0"/>
            <a:t> которые использовались ранее</a:t>
          </a:r>
          <a:r>
            <a:rPr lang="en-US" dirty="0"/>
            <a:t>,</a:t>
          </a:r>
          <a:r>
            <a:rPr lang="ru-RU" dirty="0"/>
            <a:t> не работают в системе </a:t>
          </a:r>
          <a:r>
            <a:rPr lang="en-US" dirty="0"/>
            <a:t>Linux</a:t>
          </a:r>
        </a:p>
      </dgm:t>
    </dgm:pt>
    <dgm:pt modelId="{E4F571FB-D174-4D0C-B6D7-D919B46F02D1}" type="parTrans" cxnId="{6F36390D-1A75-43D0-88CE-EAE895ED4784}">
      <dgm:prSet/>
      <dgm:spPr/>
      <dgm:t>
        <a:bodyPr/>
        <a:lstStyle/>
        <a:p>
          <a:endParaRPr lang="en-US"/>
        </a:p>
      </dgm:t>
    </dgm:pt>
    <dgm:pt modelId="{AE85935B-BDFA-4805-9D81-10571D3E93F3}" type="sibTrans" cxnId="{6F36390D-1A75-43D0-88CE-EAE895ED4784}">
      <dgm:prSet/>
      <dgm:spPr/>
      <dgm:t>
        <a:bodyPr/>
        <a:lstStyle/>
        <a:p>
          <a:endParaRPr lang="en-US"/>
        </a:p>
      </dgm:t>
    </dgm:pt>
    <dgm:pt modelId="{A676C073-2179-45A7-BA38-8E15993F0032}" type="pres">
      <dgm:prSet presAssocID="{88CD97D1-94F4-45FE-A885-901D1D237C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819CEB-6C39-46D8-B1E4-A669FEDC65FA}" type="pres">
      <dgm:prSet presAssocID="{0A8A968F-1A32-4831-9CBD-1DAC0A86416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DE30C-D48D-427C-9D47-AA467A8AE056}" type="pres">
      <dgm:prSet presAssocID="{A8A820FE-8A00-4623-8A99-0D65B0585A4F}" presName="spacer" presStyleCnt="0"/>
      <dgm:spPr/>
    </dgm:pt>
    <dgm:pt modelId="{FD940EF6-D1F8-4404-AF6F-E32931C4D2F0}" type="pres">
      <dgm:prSet presAssocID="{05417616-84F9-4E92-A542-B089EAC0140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ED5F97-8D23-4A13-9DDD-A945FEF5EBF2}" type="presOf" srcId="{0A8A968F-1A32-4831-9CBD-1DAC0A86416B}" destId="{64819CEB-6C39-46D8-B1E4-A669FEDC65FA}" srcOrd="0" destOrd="0" presId="urn:microsoft.com/office/officeart/2005/8/layout/vList2"/>
    <dgm:cxn modelId="{76698E19-3833-40E3-80FA-EAD6E65D99D1}" type="presOf" srcId="{05417616-84F9-4E92-A542-B089EAC01403}" destId="{FD940EF6-D1F8-4404-AF6F-E32931C4D2F0}" srcOrd="0" destOrd="0" presId="urn:microsoft.com/office/officeart/2005/8/layout/vList2"/>
    <dgm:cxn modelId="{02E31B3F-137F-451C-AE32-D1558F0D39D6}" srcId="{88CD97D1-94F4-45FE-A885-901D1D237CCD}" destId="{0A8A968F-1A32-4831-9CBD-1DAC0A86416B}" srcOrd="0" destOrd="0" parTransId="{1D9887D9-81C7-40F4-AF4B-2D54B85F60F2}" sibTransId="{A8A820FE-8A00-4623-8A99-0D65B0585A4F}"/>
    <dgm:cxn modelId="{6F36390D-1A75-43D0-88CE-EAE895ED4784}" srcId="{88CD97D1-94F4-45FE-A885-901D1D237CCD}" destId="{05417616-84F9-4E92-A542-B089EAC01403}" srcOrd="1" destOrd="0" parTransId="{E4F571FB-D174-4D0C-B6D7-D919B46F02D1}" sibTransId="{AE85935B-BDFA-4805-9D81-10571D3E93F3}"/>
    <dgm:cxn modelId="{6E539461-4980-4FE0-BDAE-C457FD1620C8}" type="presOf" srcId="{88CD97D1-94F4-45FE-A885-901D1D237CCD}" destId="{A676C073-2179-45A7-BA38-8E15993F0032}" srcOrd="0" destOrd="0" presId="urn:microsoft.com/office/officeart/2005/8/layout/vList2"/>
    <dgm:cxn modelId="{0C324614-273F-4BA5-818B-A035C9B8E07E}" type="presParOf" srcId="{A676C073-2179-45A7-BA38-8E15993F0032}" destId="{64819CEB-6C39-46D8-B1E4-A669FEDC65FA}" srcOrd="0" destOrd="0" presId="urn:microsoft.com/office/officeart/2005/8/layout/vList2"/>
    <dgm:cxn modelId="{089DA711-AB99-4FE9-B345-93C6A93EB41E}" type="presParOf" srcId="{A676C073-2179-45A7-BA38-8E15993F0032}" destId="{38EDE30C-D48D-427C-9D47-AA467A8AE056}" srcOrd="1" destOrd="0" presId="urn:microsoft.com/office/officeart/2005/8/layout/vList2"/>
    <dgm:cxn modelId="{852B0B0F-1D8A-49DD-8980-8791F6C29C92}" type="presParOf" srcId="{A676C073-2179-45A7-BA38-8E15993F0032}" destId="{FD940EF6-D1F8-4404-AF6F-E32931C4D2F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38ABF-2A7F-4F00-8345-EE1637A5D31A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C2A19-71E3-4ED8-8760-F75DD1663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94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7296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1B8D6A-77AD-49E3-5AA9-6C92D47D5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1EE6C7A-DCE0-B7C2-6ECF-FDF303137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F99F358-7235-540A-061E-CCC051243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A267C7-966B-989C-C3FA-B4049653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A52902C-AA46-36DB-64BD-E6DACB04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6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A428AA-DE4D-4DD1-2E55-64C96C466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AD45CC4-8973-9041-253E-FB0FD88DB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5941817-8885-A4CA-521C-BFD31B6D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81E3BF3-54AD-9DF4-CF42-5B3BE3B96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E8E2497-71DE-F2BD-45B8-2BDFFF53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8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6FFF0A5-3EE2-273F-1461-6C5B4240A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F85CA18-C76C-1225-5B09-9EC9CEDE1E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30A787-0B8B-5224-248E-9ADC4BEBB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679504D-5728-1EF8-2C63-FF4B16D2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50E0884-D2A8-7511-8A55-31FF3A92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F434D1-587C-C7EC-2AC6-3EF6B4508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242A13E-F704-9F99-99F9-955B88CEE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B68EE0F-6A3C-28B2-E1C5-B9FCC67F8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DFFFA28-9C14-F05A-25BB-D77B30614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7E65E98-D259-69E1-B9C3-4D60AE65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262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DB324B-B9E2-EDAB-D6B3-E028E4BAA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C25134-383A-96E2-88D5-84A613229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E1B1D8-1A2F-EDDE-451A-9F206C4A9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DA05E32-A539-1906-6F03-EFA0F7995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250C0DB-08D4-A4E5-EDDA-DFFED829F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652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B0B7C2-7EE6-5532-3A99-B3425EDE4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066460E-26BD-0D12-7122-EC992AB8A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E309177-094A-8984-D667-288CBA1AC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2F74F35-BFB6-9263-AA35-27EC20C6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8824F65-B111-4897-F54D-B63A2503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AECD053-1E62-C4FC-BB4A-3E6CA866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94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374659-B42F-9578-84F2-0C825A7D5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4E3E8C2-56C6-2339-6F04-B705975C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29DEB9A-7875-1FAF-7F25-116208CE5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FC5AC80-5ED7-1D76-743E-414301A776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8F2A430-5EDF-6790-2A29-71A5E585D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5DB9409-2162-E986-874F-AB5C74AD5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0D40578-85D6-B4A7-C125-FE7D02D90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CC1B484-B5FB-44DC-BA45-38122D84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7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A6B13F-FD2E-3270-8304-CC3957E9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B19C1C1-026F-899C-E20A-A9B78051C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B4C44DC-4CBA-1B94-89F4-3930168CF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280F4BB-4223-6431-1E14-530470878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4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0855DCD-1D79-EA4E-6E9C-B400A737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CEF4749-A0CA-6DD2-729F-780A38A5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61ED61F-F0B8-1132-EF7E-0E3E5DDE8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351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FB9B2B-C11C-B399-BB99-368C8F48F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07B1A24-9F0C-557A-2DFD-0E1BED7EC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FB0AD2F-4F20-0968-DBA8-620FB39F2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3C2F431-2E38-1E01-2B7A-C2BA0BC51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F5A23F0-2C9A-4803-2412-BAA1D36E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4C77DFE-2D4D-7310-00AE-15B5942F0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39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0F3B47-F6C2-5EFD-E977-BF33F994C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11112BD2-BA91-53BD-9398-9812E6E53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95AB3A6-4732-AF1A-F25D-292E0FA1D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2F36446-A30D-497C-1D3B-53B2A628E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C5073BA-57A9-2407-9B72-810EC3F80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AE66697-373F-47D3-F752-D7A646717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30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D203D7-4163-A929-3AA1-27085A315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D36D634-CF32-D390-F566-E2CF02588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B3394C8-AA5E-093A-68EE-B156B1688F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66121-310A-4A14-BD03-20694FCB3A5D}" type="datetimeFigureOut">
              <a:rPr lang="ru-RU" smtClean="0"/>
              <a:t>10.12.24 вт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8B6E009-ABC3-57D8-9428-E7ED90E99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1C6867-D77E-3DEC-B839-F599F716A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85E9A-801C-414C-AADC-704877E8A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7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8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8.xml"/><Relationship Id="rId5" Type="http://schemas.openxmlformats.org/officeDocument/2006/relationships/image" Target="../media/image9.jpeg"/><Relationship Id="rId10" Type="http://schemas.microsoft.com/office/2007/relationships/diagramDrawing" Target="../diagrams/drawing18.xml"/><Relationship Id="rId4" Type="http://schemas.openxmlformats.org/officeDocument/2006/relationships/image" Target="../media/image8.png"/><Relationship Id="rId9" Type="http://schemas.openxmlformats.org/officeDocument/2006/relationships/diagramColors" Target="../diagrams/colors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577D6B2E-37A3-429E-A37C-F30ED64872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5CEAD642-85CF-4750-8432-7C80C901F0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FA33EEAE-15D5-4119-8C1E-89D943F911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730D8B3B-9B80-4025-B934-26DC7D7CD2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1064D5D5-227B-4F66-9AEA-46F570E793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46B67A4-D328-4747-A82B-65E84FA463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B5A1B09C-1565-46F8-B70F-621C5EB48A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EDAA74-8A4D-5602-A308-0DE78577A1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572489" cy="3178689"/>
          </a:xfrm>
        </p:spPr>
        <p:txBody>
          <a:bodyPr>
            <a:normAutofit/>
          </a:bodyPr>
          <a:lstStyle/>
          <a:p>
            <a:pPr algn="l">
              <a:lnSpc>
                <a:spcPct val="130000"/>
              </a:lnSpc>
            </a:pPr>
            <a:r>
              <a:rPr lang="ru-RU" sz="4100" b="1" dirty="0">
                <a:solidFill>
                  <a:srgbClr val="FFFFFF"/>
                </a:solidFill>
              </a:rPr>
              <a:t>5 лет - полет нормальный! Об опыте работы с Системой ИРБИС в среде </a:t>
            </a:r>
            <a:r>
              <a:rPr lang="ru-RU" sz="4100" b="1" dirty="0" err="1">
                <a:solidFill>
                  <a:srgbClr val="FFFFFF"/>
                </a:solidFill>
              </a:rPr>
              <a:t>Linux</a:t>
            </a:r>
            <a:r>
              <a:rPr lang="ru-RU" sz="4100" b="1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8C516CC8-80AC-446C-A56E-9F54B72104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DCEDAA74-8A4D-5602-A308-0DE78577A15C}"/>
              </a:ext>
            </a:extLst>
          </p:cNvPr>
          <p:cNvSpPr txBox="1">
            <a:spLocks/>
          </p:cNvSpPr>
          <p:nvPr/>
        </p:nvSpPr>
        <p:spPr>
          <a:xfrm>
            <a:off x="3866869" y="4830831"/>
            <a:ext cx="6572489" cy="1535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ru-RU" sz="4100" b="1" dirty="0">
                <a:solidFill>
                  <a:srgbClr val="FFFFFF"/>
                </a:solidFill>
              </a:rPr>
              <a:t>Ежегодное заседание </a:t>
            </a:r>
            <a:r>
              <a:rPr lang="ru-RU" sz="4100" b="1" dirty="0" smtClean="0">
                <a:solidFill>
                  <a:srgbClr val="FFFFFF"/>
                </a:solidFill>
              </a:rPr>
              <a:t>ИРБИС-клуба</a:t>
            </a:r>
          </a:p>
          <a:p>
            <a:pPr algn="l">
              <a:lnSpc>
                <a:spcPct val="130000"/>
              </a:lnSpc>
            </a:pPr>
            <a:r>
              <a:rPr lang="ru-RU" sz="4100" b="1" dirty="0" smtClean="0">
                <a:solidFill>
                  <a:srgbClr val="FFFFFF"/>
                </a:solidFill>
              </a:rPr>
              <a:t>Красноярск. </a:t>
            </a:r>
          </a:p>
          <a:p>
            <a:pPr algn="l">
              <a:lnSpc>
                <a:spcPct val="130000"/>
              </a:lnSpc>
            </a:pPr>
            <a:r>
              <a:rPr lang="ru-RU" sz="4100" b="1" dirty="0" smtClean="0">
                <a:solidFill>
                  <a:srgbClr val="FFFFFF"/>
                </a:solidFill>
              </a:rPr>
              <a:t>2024 г.</a:t>
            </a:r>
            <a:endParaRPr lang="ru-RU" sz="4100" b="1" dirty="0">
              <a:solidFill>
                <a:srgbClr val="FFFFFF"/>
              </a:solidFill>
            </a:endParaRPr>
          </a:p>
        </p:txBody>
      </p:sp>
      <p:pic>
        <p:nvPicPr>
          <p:cNvPr id="12" name="Рисунок 11" descr="C:\Users\Vganova\AppData\Local\Microsoft\Windows\INetCache\Content.Word\Снимок экрана 2023-11-07 13224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4947" y="4830831"/>
            <a:ext cx="1712740" cy="172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8481" y="267196"/>
            <a:ext cx="2730507" cy="68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43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43" y="823562"/>
            <a:ext cx="3599630" cy="352231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FFFFFF"/>
                </a:solidFill>
              </a:rPr>
              <a:t>С чем сталкивается пользователь при переходе на отечественное программное обеспечение</a:t>
            </a: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137188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55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Freeform: Shape 81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D533CC-0382-FD7B-B978-37CE6B35F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3400" dirty="0">
                <a:solidFill>
                  <a:srgbClr val="FFFFFF"/>
                </a:solidFill>
              </a:rPr>
              <a:t>Необходимость учится работать с новой системой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43FCD663-5559-3EA5-ADCC-222ADEA35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80761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653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Freeform: Shape 7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FDD61D-D173-1EB0-6910-3DEE77564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>
                <a:solidFill>
                  <a:srgbClr val="FFFFFF"/>
                </a:solidFill>
              </a:rPr>
              <a:t>Уход от продукции компании</a:t>
            </a:r>
            <a:r>
              <a:rPr lang="en-US" sz="4000" dirty="0">
                <a:solidFill>
                  <a:srgbClr val="FFFFFF"/>
                </a:solidFill>
              </a:rPr>
              <a:t> Microsoft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32" name="Объект 2">
            <a:extLst>
              <a:ext uri="{FF2B5EF4-FFF2-40B4-BE49-F238E27FC236}">
                <a16:creationId xmlns="" xmlns:a16="http://schemas.microsoft.com/office/drawing/2014/main" id="{D4B6303A-CE8B-4368-FD32-882D451B6E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236428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99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014" y="1555740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>
                <a:solidFill>
                  <a:srgbClr val="FFFFFF"/>
                </a:solidFill>
              </a:rPr>
              <a:t>Отличие</a:t>
            </a:r>
            <a:r>
              <a:rPr lang="en-US" sz="4000" dirty="0">
                <a:solidFill>
                  <a:srgbClr val="FFFFFF"/>
                </a:solidFill>
              </a:rPr>
              <a:t> Linux</a:t>
            </a:r>
            <a:r>
              <a:rPr lang="ru-RU" sz="4000" dirty="0">
                <a:solidFill>
                  <a:srgbClr val="FFFFFF"/>
                </a:solidFill>
              </a:rPr>
              <a:t> от</a:t>
            </a:r>
            <a:r>
              <a:rPr lang="en-US" sz="4000" dirty="0">
                <a:solidFill>
                  <a:srgbClr val="FFFFFF"/>
                </a:solidFill>
              </a:rPr>
              <a:t> Windows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500914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603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C0B238-C9C3-CD1D-37C4-69B919503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2800" dirty="0">
                <a:solidFill>
                  <a:srgbClr val="FFFFFF"/>
                </a:solidFill>
              </a:rPr>
              <a:t>С чем сталкивается администратор при переходе на отечественное программное обеспечение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9AA10BD1-7EF3-84C4-63D8-109DC8BD8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279744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20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93EBBE-C644-09B8-4F52-47FDB73B6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2800" dirty="0">
                <a:solidFill>
                  <a:srgbClr val="FFFFFF"/>
                </a:solidFill>
              </a:rPr>
              <a:t>90% управления системой происходит через терминальную консоль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B7395829-8261-F13D-CAA1-6AC4DA6365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23350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35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C48656-319D-F941-CCD0-08A38A1B6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3100" dirty="0">
                <a:solidFill>
                  <a:srgbClr val="FFFFFF"/>
                </a:solidFill>
              </a:rPr>
              <a:t>Жесткое требование к настройкам прав пользователя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DE0DF6FA-8BF3-4B8F-8B4C-6669F77E80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789868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7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F74A52-4770-B246-864C-F838F93F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3700" dirty="0">
                <a:solidFill>
                  <a:srgbClr val="FFFFFF"/>
                </a:solidFill>
              </a:rPr>
              <a:t>Адаптация программного обеспечения к новой системе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2D429DC2-7337-0ACC-2067-8479F28ED7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875629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175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83BEE0-4DEA-667F-4F21-14CA3AA28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ru-RU" sz="2800" dirty="0">
                <a:solidFill>
                  <a:srgbClr val="FFFFFF"/>
                </a:solidFill>
              </a:rPr>
              <a:t>Плюсы перевода информационных систем на отечественное программное </a:t>
            </a:r>
            <a:r>
              <a:rPr lang="ru-RU" sz="2800" dirty="0" smtClean="0">
                <a:solidFill>
                  <a:srgbClr val="FFFFFF"/>
                </a:solidFill>
              </a:rPr>
              <a:t>обеспечение</a:t>
            </a:r>
            <a:endParaRPr lang="ru-RU" sz="2800" dirty="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7E8A7C8A-813B-2D54-CD88-625D403AF4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960429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42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F74A52-4770-B246-864C-F838F93F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22" y="211572"/>
            <a:ext cx="3207967" cy="2396359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>
                <a:solidFill>
                  <a:srgbClr val="FFFFFF"/>
                </a:solidFill>
              </a:rPr>
              <a:t>Советы </a:t>
            </a:r>
            <a:r>
              <a:rPr lang="ru-RU" sz="4000" dirty="0" smtClean="0">
                <a:solidFill>
                  <a:srgbClr val="FFFFFF"/>
                </a:solidFill>
              </a:rPr>
              <a:t>начинающим:</a:t>
            </a:r>
            <a:endParaRPr lang="ru-RU" sz="3700" dirty="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2D429DC2-7337-0ACC-2067-8479F28ED7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857939"/>
              </p:ext>
            </p:extLst>
          </p:nvPr>
        </p:nvGraphicFramePr>
        <p:xfrm>
          <a:off x="4905032" y="10138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4905042" y="5163552"/>
            <a:ext cx="6666833" cy="1432080"/>
            <a:chOff x="0" y="3535160"/>
            <a:chExt cx="6666833" cy="143208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3535160"/>
              <a:ext cx="6666833" cy="1432080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758543"/>
                <a:satOff val="-17419"/>
                <a:lumOff val="-11765"/>
                <a:alphaOff val="0"/>
              </a:schemeClr>
            </a:fillRef>
            <a:effectRef idx="2">
              <a:schemeClr val="accent5">
                <a:hueOff val="-6758543"/>
                <a:satOff val="-17419"/>
                <a:lumOff val="-1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69908" y="3605068"/>
              <a:ext cx="6527017" cy="1292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Использовать аутсорсинг, как временное решение</a:t>
              </a:r>
              <a:endParaRPr lang="en-US" sz="3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6528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F74A52-4770-B246-864C-F838F93F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22" y="284065"/>
            <a:ext cx="3207967" cy="3592332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 smtClean="0">
                <a:solidFill>
                  <a:srgbClr val="FFFFFF"/>
                </a:solidFill>
              </a:rPr>
              <a:t>ОГРОМНОЕ</a:t>
            </a:r>
            <a:br>
              <a:rPr lang="ru-RU" sz="4000" dirty="0" smtClean="0">
                <a:solidFill>
                  <a:srgbClr val="FFFFFF"/>
                </a:solidFill>
              </a:rPr>
            </a:br>
            <a:r>
              <a:rPr lang="ru-RU" sz="4000" dirty="0" smtClean="0">
                <a:solidFill>
                  <a:srgbClr val="FFFFFF"/>
                </a:solidFill>
              </a:rPr>
              <a:t>СПАСИБО</a:t>
            </a:r>
            <a:br>
              <a:rPr lang="ru-RU" sz="4000" dirty="0" smtClean="0">
                <a:solidFill>
                  <a:srgbClr val="FFFFFF"/>
                </a:solidFill>
              </a:rPr>
            </a:br>
            <a:r>
              <a:rPr lang="ru-RU" sz="4000" dirty="0" smtClean="0">
                <a:solidFill>
                  <a:srgbClr val="FFFFFF"/>
                </a:solidFill>
              </a:rPr>
              <a:t/>
            </a:r>
            <a:br>
              <a:rPr lang="ru-RU" sz="4000" dirty="0" smtClean="0">
                <a:solidFill>
                  <a:srgbClr val="FFFFFF"/>
                </a:solidFill>
              </a:rPr>
            </a:br>
            <a:r>
              <a:rPr lang="ru-RU" sz="4000" dirty="0" smtClean="0">
                <a:solidFill>
                  <a:srgbClr val="FFFFFF"/>
                </a:solidFill>
              </a:rPr>
              <a:t>Ивану</a:t>
            </a:r>
            <a:br>
              <a:rPr lang="ru-RU" sz="4000" dirty="0" smtClean="0">
                <a:solidFill>
                  <a:srgbClr val="FFFFFF"/>
                </a:solidFill>
              </a:rPr>
            </a:br>
            <a:r>
              <a:rPr lang="ru-RU" sz="4000" dirty="0" smtClean="0">
                <a:solidFill>
                  <a:srgbClr val="FFFFFF"/>
                </a:solidFill>
              </a:rPr>
              <a:t>Сергеевичу</a:t>
            </a:r>
            <a:br>
              <a:rPr lang="ru-RU" sz="4000" dirty="0" smtClean="0">
                <a:solidFill>
                  <a:srgbClr val="FFFFFF"/>
                </a:solidFill>
              </a:rPr>
            </a:br>
            <a:r>
              <a:rPr lang="ru-RU" sz="4000" dirty="0" smtClean="0">
                <a:solidFill>
                  <a:srgbClr val="FFFFFF"/>
                </a:solidFill>
              </a:rPr>
              <a:t>Батраку</a:t>
            </a:r>
            <a:endParaRPr lang="ru-RU" sz="3700" dirty="0">
              <a:solidFill>
                <a:srgbClr val="FFFFFF"/>
              </a:solidFill>
            </a:endParaRPr>
          </a:p>
        </p:txBody>
      </p:sp>
      <p:pic>
        <p:nvPicPr>
          <p:cNvPr id="2050" name="Picture 2" descr="https://sun9-63.userapi.com/impf/c850120/v850120258/e0e74/hoREqBkvtxU.jpg?size=1984x1488&amp;quality=96&amp;sign=098db65528ae117603f1a70ef6480f88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" t="7293" r="12926"/>
          <a:stretch/>
        </p:blipFill>
        <p:spPr bwMode="auto">
          <a:xfrm>
            <a:off x="4452748" y="396469"/>
            <a:ext cx="7324724" cy="600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9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01163" y="125254"/>
            <a:ext cx="2258318" cy="2105882"/>
          </a:xfrm>
          <a:prstGeom prst="rect">
            <a:avLst/>
          </a:prstGeom>
          <a:noFill/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9290" y="527204"/>
            <a:ext cx="3519231" cy="879807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1350820" y="125254"/>
            <a:ext cx="601604" cy="561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https://sun9-27.userapi.com/impg/g7KfgcTXjO_EzwkUL8LQ91ytkLGdULGXhrcZSw/1H3ZfppMLXQ.jpg?size=555x790&amp;quality=96&amp;sign=1933cacf3e09485cd12f49f8e25330ac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01" y="2018589"/>
            <a:ext cx="3035808" cy="432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582279"/>
              </p:ext>
            </p:extLst>
          </p:nvPr>
        </p:nvGraphicFramePr>
        <p:xfrm>
          <a:off x="4355324" y="511388"/>
          <a:ext cx="5345839" cy="5870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3046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/>
          <p:nvPr/>
        </p:nvSpPr>
        <p:spPr>
          <a:xfrm>
            <a:off x="206767" y="1818600"/>
            <a:ext cx="4627600" cy="4210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1600" b="1">
                <a:solidFill>
                  <a:srgbClr val="0070C0"/>
                </a:solidFill>
              </a:rPr>
              <a:t>ООО «ИРБИС-Консультант»</a:t>
            </a:r>
            <a:r>
              <a:rPr lang="en" sz="1600">
                <a:solidFill>
                  <a:srgbClr val="0070C0"/>
                </a:solidFill>
              </a:rPr>
              <a:t>  </a:t>
            </a:r>
            <a:endParaRPr sz="1600">
              <a:solidFill>
                <a:srgbClr val="0070C0"/>
              </a:solidFill>
            </a:endParaRPr>
          </a:p>
          <a:p>
            <a:pPr>
              <a:lnSpc>
                <a:spcPct val="115000"/>
              </a:lnSpc>
            </a:pPr>
            <a:r>
              <a:rPr lang="en" sz="1600">
                <a:solidFill>
                  <a:srgbClr val="0070C0"/>
                </a:solidFill>
              </a:rPr>
              <a:t>является членом Ассоциации ЭБНИТ - Международной ассоциации пользователей и разработчиков электронных библиотек и новых информационных технологий и дистрибьютором Системы ИРБИС,</a:t>
            </a:r>
            <a:endParaRPr sz="1600">
              <a:solidFill>
                <a:srgbClr val="0070C0"/>
              </a:solidFill>
            </a:endParaRPr>
          </a:p>
          <a:p>
            <a:pPr>
              <a:lnSpc>
                <a:spcPct val="115000"/>
              </a:lnSpc>
            </a:pPr>
            <a:r>
              <a:rPr lang="en" sz="1600">
                <a:solidFill>
                  <a:srgbClr val="0070C0"/>
                </a:solidFill>
              </a:rPr>
              <a:t>а так же членом Национальной Ассоциации "Библиотеки Будущего" (НАББ) и Российской Библиотечной Ассоциации (РБА).</a:t>
            </a:r>
            <a:endParaRPr sz="1600">
              <a:solidFill>
                <a:srgbClr val="0070C0"/>
              </a:solidFill>
            </a:endParaRPr>
          </a:p>
          <a:p>
            <a:pPr>
              <a:lnSpc>
                <a:spcPct val="115000"/>
              </a:lnSpc>
            </a:pPr>
            <a:r>
              <a:rPr lang="en" sz="1600">
                <a:solidFill>
                  <a:srgbClr val="0070C0"/>
                </a:solidFill>
              </a:rPr>
              <a:t>Наша компания имеет партнерские отношения с ID Logic, DrWeb, РусБиТех-Астра, Гексагон и др., а также крупными библиотеками: ГПНТБ России, ЦГПБ им. В.В. Маяковского, ГУНБ Красноярского края и др.), а также СПбГИК и СПбТБиИТ</a:t>
            </a:r>
            <a:endParaRPr sz="1600">
              <a:solidFill>
                <a:srgbClr val="0070C0"/>
              </a:solidFill>
            </a:endParaRPr>
          </a:p>
        </p:txBody>
      </p:sp>
      <p:pic>
        <p:nvPicPr>
          <p:cNvPr id="189" name="Google Shape;1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1292" y="2594867"/>
            <a:ext cx="2076075" cy="1668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55316" y="2798085"/>
            <a:ext cx="1753800" cy="1668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9001" y="208517"/>
            <a:ext cx="2654300" cy="200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69968" y="121100"/>
            <a:ext cx="3222033" cy="1489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6"/>
          <p:cNvPicPr preferRelativeResize="0"/>
          <p:nvPr/>
        </p:nvPicPr>
        <p:blipFill rotWithShape="1">
          <a:blip r:embed="rId7">
            <a:alphaModFix/>
          </a:blip>
          <a:srcRect l="16532" r="12085"/>
          <a:stretch/>
        </p:blipFill>
        <p:spPr>
          <a:xfrm>
            <a:off x="6949051" y="249801"/>
            <a:ext cx="1953548" cy="1924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6"/>
          <p:cNvPicPr preferRelativeResize="0"/>
          <p:nvPr/>
        </p:nvPicPr>
        <p:blipFill rotWithShape="1">
          <a:blip r:embed="rId8">
            <a:alphaModFix/>
          </a:blip>
          <a:srcRect t="22594" b="24859"/>
          <a:stretch/>
        </p:blipFill>
        <p:spPr>
          <a:xfrm>
            <a:off x="4454163" y="2253367"/>
            <a:ext cx="2796667" cy="101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974237" y="3083996"/>
            <a:ext cx="2076067" cy="2076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69329" y="5970680"/>
            <a:ext cx="3072532" cy="556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16"/>
          <p:cNvPicPr preferRelativeResize="0"/>
          <p:nvPr/>
        </p:nvPicPr>
        <p:blipFill rotWithShape="1">
          <a:blip r:embed="rId11">
            <a:alphaModFix/>
          </a:blip>
          <a:srcRect t="1254" b="12686"/>
          <a:stretch/>
        </p:blipFill>
        <p:spPr>
          <a:xfrm>
            <a:off x="4974237" y="5808119"/>
            <a:ext cx="3072533" cy="99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4745" y="249800"/>
            <a:ext cx="3501759" cy="1489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1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416865" y="4466301"/>
            <a:ext cx="3786136" cy="113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8974834" y="1499635"/>
            <a:ext cx="3072533" cy="118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6" b="28241"/>
          <a:stretch/>
        </p:blipFill>
        <p:spPr bwMode="auto">
          <a:xfrm>
            <a:off x="5550428" y="5043106"/>
            <a:ext cx="1866437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68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2386" y="1455087"/>
            <a:ext cx="5294727" cy="1336919"/>
          </a:xfrm>
          <a:prstGeom prst="rect">
            <a:avLst/>
          </a:prstGeom>
          <a:noFill/>
        </p:spPr>
      </p:pic>
      <p:graphicFrame>
        <p:nvGraphicFramePr>
          <p:cNvPr id="6169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0685072"/>
              </p:ext>
            </p:extLst>
          </p:nvPr>
        </p:nvGraphicFramePr>
        <p:xfrm>
          <a:off x="6270856" y="1455087"/>
          <a:ext cx="5439965" cy="3470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 bwMode="auto">
          <a:xfrm>
            <a:off x="239022" y="262869"/>
            <a:ext cx="11793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Благодарю 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за   внимание!</a:t>
            </a:r>
            <a:endParaRPr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1914964" y="3420259"/>
            <a:ext cx="2109569" cy="2116231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240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b="1" dirty="0">
                <a:solidFill>
                  <a:srgbClr val="FFFFFF"/>
                </a:solidFill>
              </a:rPr>
              <a:t>С </a:t>
            </a:r>
            <a:r>
              <a:rPr lang="ru-RU" sz="4000" b="1" dirty="0" smtClean="0">
                <a:solidFill>
                  <a:srgbClr val="FFFFFF"/>
                </a:solidFill>
              </a:rPr>
              <a:t>чего все началось</a:t>
            </a:r>
            <a:endParaRPr lang="ru-RU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121726"/>
              </p:ext>
            </p:extLst>
          </p:nvPr>
        </p:nvGraphicFramePr>
        <p:xfrm>
          <a:off x="4861929" y="153085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4" descr="https://s.mediasole.ru/images/2097/2097685/origin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69614" y="1825885"/>
            <a:ext cx="5051464" cy="46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2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FF"/>
                </a:solidFill>
              </a:rPr>
              <a:t>Дальше – больше!</a:t>
            </a:r>
            <a:endParaRPr lang="ru-RU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359610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4" descr="https://s.mediasole.ru/images/2097/2097685/origin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69614" y="1825885"/>
            <a:ext cx="5051464" cy="46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6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 err="1" smtClean="0">
                <a:solidFill>
                  <a:srgbClr val="FFFFFF"/>
                </a:solidFill>
              </a:rPr>
              <a:t>Предфинальная</a:t>
            </a:r>
            <a:r>
              <a:rPr lang="ru-RU" sz="4000" dirty="0" smtClean="0">
                <a:solidFill>
                  <a:srgbClr val="FFFFFF"/>
                </a:solidFill>
              </a:rPr>
              <a:t> часть!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422348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4" descr="https://s.mediasole.ru/images/2097/2097685/origin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69614" y="1825885"/>
            <a:ext cx="5051464" cy="46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72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 smtClean="0">
                <a:solidFill>
                  <a:srgbClr val="FFFFFF"/>
                </a:solidFill>
              </a:rPr>
              <a:t>Финальная часть!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114470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4" descr="https://s.mediasole.ru/images/2097/2097685/origin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69614" y="1825885"/>
            <a:ext cx="5051464" cy="467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44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FFFF"/>
                </a:solidFill>
              </a:rPr>
              <a:t>Но всё это время у нас был и другой зверь!</a:t>
            </a:r>
            <a:endParaRPr lang="ru-RU" sz="4000" b="1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814211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" b="1"/>
          <a:stretch/>
        </p:blipFill>
        <p:spPr>
          <a:xfrm>
            <a:off x="6096000" y="2405702"/>
            <a:ext cx="4709524" cy="36458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49473" y="5950459"/>
            <a:ext cx="559012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1200"/>
              </a:spcAft>
            </a:pPr>
            <a:r>
              <a:rPr lang="ru-RU" dirty="0" smtClean="0">
                <a:solidFill>
                  <a:srgbClr val="004850"/>
                </a:solidFill>
              </a:rPr>
              <a:t>Подробности </a:t>
            </a:r>
            <a:r>
              <a:rPr lang="ru-RU" dirty="0">
                <a:solidFill>
                  <a:srgbClr val="004850"/>
                </a:solidFill>
              </a:rPr>
              <a:t>на </a:t>
            </a:r>
            <a:r>
              <a:rPr lang="ru-RU" dirty="0" smtClean="0">
                <a:solidFill>
                  <a:srgbClr val="004850"/>
                </a:solidFill>
              </a:rPr>
              <a:t>сайтах:</a:t>
            </a:r>
            <a:r>
              <a:rPr lang="en-US" dirty="0" smtClean="0">
                <a:solidFill>
                  <a:srgbClr val="004850"/>
                </a:solidFill>
              </a:rPr>
              <a:t> </a:t>
            </a:r>
            <a:r>
              <a:rPr lang="en-US" b="1" dirty="0" smtClean="0">
                <a:solidFill>
                  <a:srgbClr val="004850"/>
                </a:solidFill>
              </a:rPr>
              <a:t>ircons.ru</a:t>
            </a:r>
            <a:r>
              <a:rPr lang="en-US" dirty="0" smtClean="0">
                <a:solidFill>
                  <a:srgbClr val="004850"/>
                </a:solidFill>
              </a:rPr>
              <a:t>,</a:t>
            </a:r>
            <a:r>
              <a:rPr lang="ru-RU" dirty="0" smtClean="0">
                <a:solidFill>
                  <a:srgbClr val="004850"/>
                </a:solidFill>
              </a:rPr>
              <a:t> </a:t>
            </a:r>
            <a:r>
              <a:rPr lang="en-US" b="1" dirty="0">
                <a:solidFill>
                  <a:srgbClr val="004850"/>
                </a:solidFill>
              </a:rPr>
              <a:t>irbis128.ru </a:t>
            </a:r>
            <a:r>
              <a:rPr lang="ru-RU" dirty="0" smtClean="0">
                <a:solidFill>
                  <a:srgbClr val="004850"/>
                </a:solidFill>
              </a:rPr>
              <a:t>и</a:t>
            </a:r>
            <a:r>
              <a:rPr lang="ru-RU" b="1" dirty="0" smtClean="0">
                <a:solidFill>
                  <a:srgbClr val="004850"/>
                </a:solidFill>
              </a:rPr>
              <a:t> </a:t>
            </a:r>
            <a:r>
              <a:rPr lang="en-US" b="1" dirty="0" smtClean="0">
                <a:solidFill>
                  <a:srgbClr val="004850"/>
                </a:solidFill>
              </a:rPr>
              <a:t>elnit.org</a:t>
            </a:r>
            <a:endParaRPr lang="ru-RU" b="1" dirty="0" smtClean="0">
              <a:solidFill>
                <a:srgbClr val="004850"/>
              </a:solidFill>
            </a:endParaRPr>
          </a:p>
          <a:p>
            <a:pPr algn="r">
              <a:spcAft>
                <a:spcPts val="1200"/>
              </a:spcAft>
            </a:pPr>
            <a:r>
              <a:rPr lang="ru-RU" i="1" dirty="0" smtClean="0">
                <a:solidFill>
                  <a:srgbClr val="004850"/>
                </a:solidFill>
              </a:rPr>
              <a:t>и в выступлении Михайленко И.И.</a:t>
            </a:r>
            <a:endParaRPr lang="ru-RU" i="1" dirty="0">
              <a:solidFill>
                <a:srgbClr val="0048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19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 smtClean="0">
                <a:solidFill>
                  <a:srgbClr val="FFFFFF"/>
                </a:solidFill>
              </a:rPr>
              <a:t>В итоге за пятилетку: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898175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418590" y="2652517"/>
            <a:ext cx="7118932" cy="33316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43" indent="-285743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15</a:t>
            </a:r>
            <a:r>
              <a:rPr lang="en-US" sz="3600" b="1" dirty="0" smtClean="0">
                <a:solidFill>
                  <a:srgbClr val="C00000"/>
                </a:solidFill>
              </a:rPr>
              <a:t>+</a:t>
            </a:r>
            <a:r>
              <a:rPr lang="ru-RU" sz="3600" dirty="0" smtClean="0">
                <a:solidFill>
                  <a:srgbClr val="C00000"/>
                </a:solidFill>
              </a:rPr>
              <a:t> поставок САБ ИРБИС128</a:t>
            </a:r>
          </a:p>
          <a:p>
            <a:pPr marL="285743" indent="-285743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</a:rPr>
              <a:t>50</a:t>
            </a:r>
            <a:r>
              <a:rPr lang="en-US" sz="3600" b="1" dirty="0" smtClean="0">
                <a:solidFill>
                  <a:srgbClr val="C00000"/>
                </a:solidFill>
              </a:rPr>
              <a:t>+</a:t>
            </a:r>
            <a:r>
              <a:rPr lang="ru-RU" sz="3600" dirty="0" smtClean="0">
                <a:solidFill>
                  <a:srgbClr val="C00000"/>
                </a:solidFill>
              </a:rPr>
              <a:t> поставок ИРБИС для </a:t>
            </a:r>
            <a:r>
              <a:rPr lang="en-US" sz="3600" dirty="0" smtClean="0">
                <a:solidFill>
                  <a:srgbClr val="C00000"/>
                </a:solidFill>
              </a:rPr>
              <a:t>Linux</a:t>
            </a:r>
          </a:p>
          <a:p>
            <a:pPr marL="285743" indent="-285743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00000"/>
                </a:solidFill>
              </a:rPr>
              <a:t>30+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установок и миграции на </a:t>
            </a:r>
            <a:r>
              <a:rPr lang="en-US" sz="3600" dirty="0" smtClean="0">
                <a:solidFill>
                  <a:srgbClr val="C00000"/>
                </a:solidFill>
              </a:rPr>
              <a:t>Linux</a:t>
            </a:r>
            <a:r>
              <a:rPr lang="ru-RU" sz="3600" dirty="0" smtClean="0">
                <a:solidFill>
                  <a:srgbClr val="C00000"/>
                </a:solidFill>
              </a:rPr>
              <a:t> нашими силами</a:t>
            </a:r>
            <a:endParaRPr lang="en-US" sz="1800" dirty="0">
              <a:solidFill>
                <a:srgbClr val="004850"/>
              </a:solidFill>
            </a:endParaRPr>
          </a:p>
          <a:p>
            <a:pPr algn="r">
              <a:spcAft>
                <a:spcPts val="1200"/>
              </a:spcAft>
            </a:pPr>
            <a:endParaRPr lang="en-US" sz="1800" dirty="0">
              <a:solidFill>
                <a:srgbClr val="00485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635880" y="322098"/>
            <a:ext cx="6666833" cy="1616429"/>
            <a:chOff x="0" y="0"/>
            <a:chExt cx="6666833" cy="126135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0"/>
              <a:ext cx="6666833" cy="1261350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574" y="61574"/>
              <a:ext cx="6543685" cy="11382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8120" tIns="198120" rIns="198120" bIns="198120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000" dirty="0"/>
                <a:t>э</a:t>
              </a:r>
              <a:r>
                <a:rPr lang="ru-RU" sz="5000" kern="1200" dirty="0" smtClean="0"/>
                <a:t>то только у компании «ИРБИС-консультант»</a:t>
              </a:r>
              <a:endParaRPr lang="en-US" sz="5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691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="" xmlns:a16="http://schemas.microsoft.com/office/drawing/2014/main" id="{BACC6370-2D7E-4714-9D71-7542949D7D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56B2C21-A230-48C0-8DF1-C46611373C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3847E18C-932D-4C95-AABA-FEC7C9499A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3150CB11-0C61-439E-910F-5787759E7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43F8A58B-5155-44CE-A5FF-7647B47D0A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43F2ACA-E6D6-4028-82DD-F03C262D5DE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1CBADF-5E0D-C645-9D05-306A58652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91" y="2405702"/>
            <a:ext cx="3599630" cy="1306990"/>
          </a:xfrm>
        </p:spPr>
        <p:txBody>
          <a:bodyPr anchor="b">
            <a:normAutofit/>
          </a:bodyPr>
          <a:lstStyle/>
          <a:p>
            <a:pPr algn="ctr"/>
            <a:r>
              <a:rPr lang="ru-RU" sz="4000" dirty="0" smtClean="0">
                <a:solidFill>
                  <a:srgbClr val="FFFFFF"/>
                </a:solidFill>
              </a:rPr>
              <a:t>Страхи и заблуждения:</a:t>
            </a:r>
            <a:endParaRPr lang="ru-RU" sz="4000" dirty="0">
              <a:solidFill>
                <a:srgbClr val="FFFFFF"/>
              </a:solidFill>
            </a:endParaRPr>
          </a:p>
        </p:txBody>
      </p:sp>
      <p:graphicFrame>
        <p:nvGraphicFramePr>
          <p:cNvPr id="43" name="Объект 2">
            <a:extLst>
              <a:ext uri="{FF2B5EF4-FFF2-40B4-BE49-F238E27FC236}">
                <a16:creationId xmlns="" xmlns:a16="http://schemas.microsoft.com/office/drawing/2014/main" id="{CBBD47A7-F46C-C2F0-93E6-CC96967975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898175"/>
              </p:ext>
            </p:extLst>
          </p:nvPr>
        </p:nvGraphicFramePr>
        <p:xfrm>
          <a:off x="4861930" y="332237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555441" y="3557430"/>
            <a:ext cx="7118932" cy="32701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А можно ли будет работать в АРМах для </a:t>
            </a:r>
            <a:r>
              <a:rPr lang="en-US" sz="2800" b="1" dirty="0" smtClean="0">
                <a:solidFill>
                  <a:srgbClr val="C00000"/>
                </a:solidFill>
              </a:rPr>
              <a:t>Windows</a:t>
            </a:r>
            <a:r>
              <a:rPr lang="ru-RU" sz="2800" b="1" dirty="0" smtClean="0">
                <a:solidFill>
                  <a:srgbClr val="C00000"/>
                </a:solidFill>
              </a:rPr>
              <a:t> ?</a:t>
            </a:r>
            <a:endParaRPr lang="ru-RU" sz="2800" dirty="0" smtClean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Не потеряются ли данные и настройки при переходе на </a:t>
            </a:r>
            <a:r>
              <a:rPr lang="en-US" sz="2800" b="1" dirty="0" smtClean="0">
                <a:solidFill>
                  <a:srgbClr val="C00000"/>
                </a:solidFill>
              </a:rPr>
              <a:t>Linux</a:t>
            </a:r>
            <a:r>
              <a:rPr lang="ru-RU" sz="2800" b="1" dirty="0" smtClean="0">
                <a:solidFill>
                  <a:srgbClr val="C00000"/>
                </a:solidFill>
              </a:rPr>
              <a:t>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Потянет ли железо?</a:t>
            </a:r>
            <a:endParaRPr lang="en-US" sz="1800" dirty="0" smtClean="0">
              <a:solidFill>
                <a:srgbClr val="004850"/>
              </a:solidFill>
            </a:endParaRPr>
          </a:p>
          <a:p>
            <a:pPr algn="r">
              <a:spcAft>
                <a:spcPts val="1200"/>
              </a:spcAft>
            </a:pPr>
            <a:endParaRPr lang="en-US" sz="1800" dirty="0">
              <a:solidFill>
                <a:srgbClr val="004850"/>
              </a:solidFill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733" y="285198"/>
            <a:ext cx="7494347" cy="298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2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708</Words>
  <Application>Microsoft Office PowerPoint</Application>
  <PresentationFormat>Широкоэкранный</PresentationFormat>
  <Paragraphs>88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5 лет - полет нормальный! Об опыте работы с Системой ИРБИС в среде Linux.</vt:lpstr>
      <vt:lpstr>ОГРОМНОЕ СПАСИБО  Ивану Сергеевичу Батраку</vt:lpstr>
      <vt:lpstr>С чего все началось</vt:lpstr>
      <vt:lpstr>Дальше – больше!</vt:lpstr>
      <vt:lpstr>Предфинальная часть!</vt:lpstr>
      <vt:lpstr>Финальная часть!</vt:lpstr>
      <vt:lpstr>Но всё это время у нас был и другой зверь!</vt:lpstr>
      <vt:lpstr>В итоге за пятилетку:</vt:lpstr>
      <vt:lpstr>Страхи и заблуждения:</vt:lpstr>
      <vt:lpstr>С чем сталкивается пользователь при переходе на отечественное программное обеспечение</vt:lpstr>
      <vt:lpstr>Необходимость учится работать с новой системой</vt:lpstr>
      <vt:lpstr>Уход от продукции компании Microsoft</vt:lpstr>
      <vt:lpstr>Отличие Linux от Windows</vt:lpstr>
      <vt:lpstr>С чем сталкивается администратор при переходе на отечественное программное обеспечение</vt:lpstr>
      <vt:lpstr>90% управления системой происходит через терминальную консоль</vt:lpstr>
      <vt:lpstr>Жесткое требование к настройкам прав пользователя</vt:lpstr>
      <vt:lpstr>Адаптация программного обеспечения к новой системе</vt:lpstr>
      <vt:lpstr>Плюсы перевода информационных систем на отечественное программное обеспечение</vt:lpstr>
      <vt:lpstr>Советы начинающим: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Проблемные вопросы перевода информационных систем на отечественное программное обеспечение.</dc:title>
  <dc:creator>Иван Куриляк</dc:creator>
  <cp:lastModifiedBy>Арноси Галина</cp:lastModifiedBy>
  <cp:revision>19</cp:revision>
  <dcterms:created xsi:type="dcterms:W3CDTF">2023-11-11T07:52:37Z</dcterms:created>
  <dcterms:modified xsi:type="dcterms:W3CDTF">2024-12-10T03:58:56Z</dcterms:modified>
</cp:coreProperties>
</file>