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6" r:id="rId5"/>
    <p:sldId id="257" r:id="rId6"/>
    <p:sldId id="258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289" r:id="rId18"/>
    <p:sldId id="286" r:id="rId19"/>
    <p:sldId id="282" r:id="rId20"/>
    <p:sldId id="287" r:id="rId21"/>
    <p:sldId id="288" r:id="rId22"/>
    <p:sldId id="278" r:id="rId23"/>
    <p:sldId id="271" r:id="rId2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0655" autoAdjust="0"/>
  </p:normalViewPr>
  <p:slideViewPr>
    <p:cSldViewPr snapToGrid="0">
      <p:cViewPr varScale="1">
        <p:scale>
          <a:sx n="105" d="100"/>
          <a:sy n="105" d="100"/>
        </p:scale>
        <p:origin x="834" y="114"/>
      </p:cViewPr>
      <p:guideLst/>
    </p:cSldViewPr>
  </p:slideViewPr>
  <p:outlineViewPr>
    <p:cViewPr>
      <p:scale>
        <a:sx n="33" d="100"/>
        <a:sy n="33" d="100"/>
      </p:scale>
      <p:origin x="0" y="-28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80" d="100"/>
          <a:sy n="80" d="100"/>
        </p:scale>
        <p:origin x="3984" y="1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61D17ACC-377E-4FC0-B594-0259E4F18B53}" type="datetime1">
              <a:rPr lang="ru-RU" smtClean="0"/>
              <a:t>10.12.24 вт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28EEFA9E-C190-4F5C-8394-BD5F1CD55C0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fld id="{A94106A3-03A6-4269-91E5-6C81A63C5F07}" type="datetime1">
              <a:rPr lang="ru-RU" smtClean="0"/>
              <a:pPr/>
              <a:t>10.12.24 вт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ru-RU"/>
            </a:def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22289C57-55D7-40A4-A101-E74FAC7A092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81288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CCFABF1-E5BF-DCAF-B11D-052A918B5E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BB95138B-A83D-D371-B9B8-105C06DBBD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24C75546-A0D9-7FA2-EA0D-802E8A7546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2B99963-67B5-9DDE-43D1-066F0872F9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0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7FD1E9D-6530-A65A-E637-DC00597DC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82210DD4-BAFE-8E66-9E9F-75D5F50210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2A029E5D-CE49-50C2-A840-3CC4EE5FB5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1F14404-620C-5947-1ED0-C7BCDD4A1F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5506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EBC5F82-B892-9255-9E0B-B1D279E72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3755CC23-C99C-30D8-C380-3318FA4C21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2F2E4F00-E4B3-0FF9-CBD5-54C8EC44D5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CD514D8-D2A3-1397-3050-57B696DB75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3329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B6D0433-0BA9-23ED-7243-341F79B6D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A44DFD18-1A78-4957-81EB-54EF810904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6A58A29B-677E-812A-4019-CC31240815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A952979-659B-9018-53D8-1EDD4E5554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9783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0443334D-57C2-69B3-EC37-5E6BA7B01D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71F945C8-C476-5725-CF2E-B3EE60251E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8F207012-C854-4123-42C7-6BC937DE52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60A29D8-21E2-2848-F81F-89BD7712B9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852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1991730-B115-1BBB-C3B9-C94601704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ED51726B-BBAB-8318-2205-90D52E9C89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7B570A91-A9F7-28A6-165D-179D9AFA03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7E0D92D-38D1-0DFA-A6FB-186B9FDB3B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7694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6593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CC23802-B9E8-C8D4-6A9B-A621C1EA4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077399F3-933D-D144-74CD-EA9A7687D9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D66E91EE-DBDF-7B63-9B7E-C0249B3AD5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CBCEC32-E0C7-EFAC-1961-6279A5D225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46266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13B7211-1A3A-58B7-3C9A-E7AE3E4B7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0002ACCB-FD63-D6F3-CB32-DAC4208EC8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600C937C-EFFD-0B09-854B-A2D6B92EBC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97D0853-D34B-4D62-DF7B-29312A5C4A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4847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2522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4389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683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954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2DD2710-E2C0-1A2B-8212-773E7B43C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0DBD31BC-F97C-5F55-8F5A-9E7D9B2860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91A1713B-921A-3707-BA6D-033CA1A6C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91A9A13-355B-501B-0DE4-D906CA9A75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294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FF84E64-F39E-56E6-D89B-BA6A3537C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15479925-326A-F0C9-1775-670FBC944C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16C5984B-079E-1B7B-3C0D-0E5BDBD30D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3E8ECC1-B1FB-F0BA-FCBC-61A065E3FF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619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88BEE48-C68D-467D-B994-6B6A4C411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E8A40536-AB6D-06A0-0DA3-BA99526B4A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8CC705F6-F64B-3758-5717-EEEB377CF4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3A8B618-C141-5DD5-F3D1-C84FB830FE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853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04619D2-DE7E-C236-0DB9-8D95C6A5D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5F2B3F82-EC6F-4D00-FD77-FACC6AE3E5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F28E3D55-2F90-B9D2-5391-FFEC08DB64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F9A175A-3A3D-8B17-50C3-7BC6B1D42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770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0EA3425-B69D-06D9-1433-7BB3F808C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C52BE0F7-BC76-9B8F-78D1-389A05B004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E70E6225-8CA5-4733-8374-942C5FBA13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C74CD01-22CE-904E-3925-92582B754B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972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6101755-77DD-B1F7-128F-72114AAF3E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6E0BE1CE-23AC-F349-3843-CA1A63625B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F5D85C24-401A-EFEB-83AC-1779E282DD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8B15DE8-4197-9EF4-E800-EC1F230379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22289C57-55D7-40A4-A101-E74FAC7A092B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790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41918" y="3329790"/>
            <a:ext cx="4941771" cy="3200400"/>
          </a:xfrm>
        </p:spPr>
        <p:txBody>
          <a:bodyPr rtlCol="0" anchor="ctr">
            <a:noAutofit/>
          </a:bodyPr>
          <a:lstStyle>
            <a:lvl1pPr algn="l">
              <a:defRPr lang="ru-RU" sz="3600" spc="150" baseline="0"/>
            </a:lvl1pPr>
          </a:lstStyle>
          <a:p>
            <a:pPr rtl="0"/>
            <a:r>
              <a:rPr lang="ru-RU"/>
              <a:t>ЩЕЛКНИТЕ, ЧТОБЫ добавить заголовок</a:t>
            </a:r>
          </a:p>
        </p:txBody>
      </p:sp>
      <p:pic>
        <p:nvPicPr>
          <p:cNvPr id="8" name="Графический объект 7">
            <a:extLst>
              <a:ext uri="{FF2B5EF4-FFF2-40B4-BE49-F238E27FC236}">
                <a16:creationId xmlns:a16="http://schemas.microsoft.com/office/drawing/2014/main" xmlns="" id="{A04F1E16-9A84-4D0E-9706-79C396AF6A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 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895350"/>
            <a:ext cx="3247662" cy="1917700"/>
          </a:xfrm>
        </p:spPr>
        <p:txBody>
          <a:bodyPr rtlCol="0">
            <a:normAutofit/>
          </a:bodyPr>
          <a:lstStyle>
            <a:lvl1pPr algn="l">
              <a:defRPr lang="ru-RU" sz="24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dirty="0"/>
              <a:t>ЩЕЛКНИТЕ, ЧТОБЫ добавить заголовок</a:t>
            </a:r>
          </a:p>
        </p:txBody>
      </p:sp>
      <p:sp>
        <p:nvSpPr>
          <p:cNvPr id="3" name="Объект 3">
            <a:extLst>
              <a:ext uri="{FF2B5EF4-FFF2-40B4-BE49-F238E27FC236}">
                <a16:creationId xmlns:a16="http://schemas.microsoft.com/office/drawing/2014/main" xmlns="" id="{A14C3057-3BCC-F9A2-98D8-17DDB36F1823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38200" y="2813049"/>
            <a:ext cx="3247662" cy="3238499"/>
          </a:xfrm>
        </p:spPr>
        <p:txBody>
          <a:bodyPr tIns="0"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ru-RU"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4pPr>
            <a:lvl5pPr marL="115214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8" name="Заполнитель таблицы 7">
            <a:extLst>
              <a:ext uri="{FF2B5EF4-FFF2-40B4-BE49-F238E27FC236}">
                <a16:creationId xmlns:a16="http://schemas.microsoft.com/office/drawing/2014/main" xmlns="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216396" y="895927"/>
            <a:ext cx="7137404" cy="5115889"/>
          </a:xfrm>
        </p:spPr>
        <p:txBody>
          <a:bodyPr rtlCol="0">
            <a:normAutofit/>
          </a:bodyPr>
          <a:lstStyle>
            <a:lvl1pPr marL="0" indent="0" algn="ctr">
              <a:buNone/>
              <a:defRPr lang="ru-RU" sz="2000"/>
            </a:lvl1pPr>
          </a:lstStyle>
          <a:p>
            <a:pPr rtl="0"/>
            <a:r>
              <a:rPr lang="ru-RU"/>
              <a:t>Вставка таблицы</a:t>
            </a:r>
            <a:endParaRPr lang="ru-RU" dirty="0"/>
          </a:p>
        </p:txBody>
      </p:sp>
      <p:sp>
        <p:nvSpPr>
          <p:cNvPr id="10" name="Нижний колонтитул 4">
            <a:extLst>
              <a:ext uri="{FF2B5EF4-FFF2-40B4-BE49-F238E27FC236}">
                <a16:creationId xmlns:a16="http://schemas.microsoft.com/office/drawing/2014/main" xmlns="" id="{5F91997C-538B-C8B9-14D7-31A1932F6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1615" y="6356349"/>
            <a:ext cx="3819228" cy="365125"/>
          </a:xfrm>
        </p:spPr>
        <p:txBody>
          <a:bodyPr rtlCol="0"/>
          <a:lstStyle>
            <a:lvl1pPr algn="l">
              <a:defRPr lang="ru-RU" sz="900"/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11" name="Номер слайда 5">
            <a:extLst>
              <a:ext uri="{FF2B5EF4-FFF2-40B4-BE49-F238E27FC236}">
                <a16:creationId xmlns:a16="http://schemas.microsoft.com/office/drawing/2014/main" xmlns="" id="{1F777EF4-982E-9337-7E82-31DC723C1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lvl1pPr>
              <a:defRPr lang="ru-RU" sz="900"/>
            </a:lvl1pPr>
          </a:lstStyle>
          <a:p>
            <a:pPr rtl="0"/>
            <a:fld id="{A49DFD55-3C28-40EF-9E31-A92D2E4017FF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E34303BA-AFB6-0E22-486F-785994E3B7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2327564" cy="1505528"/>
            <a:chOff x="0" y="0"/>
            <a:chExt cx="2238376" cy="3105150"/>
          </a:xfrm>
        </p:grpSpPr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xmlns="" id="{F66E3A08-02EB-7B54-5089-E7A7F19FD725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xmlns="" id="{814F9BE5-00B2-ADDF-771C-AB098B36C82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8081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37192"/>
            <a:ext cx="5655197" cy="1997867"/>
          </a:xfrm>
        </p:spPr>
        <p:txBody>
          <a:bodyPr rtlCol="0" anchor="b">
            <a:normAutofit/>
          </a:bodyPr>
          <a:lstStyle>
            <a:lvl1pPr>
              <a:defRPr lang="ru-RU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dirty="0"/>
              <a:t>ЩЕЛКНИТЕ, ЧТОБЫ добавить 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2705177"/>
            <a:ext cx="5733772" cy="448990"/>
          </a:xfrm>
        </p:spPr>
        <p:txBody>
          <a:bodyPr rtlCol="0" anchor="ctr">
            <a:noAutofit/>
          </a:bodyPr>
          <a:lstStyle>
            <a:lvl1pPr marL="0" indent="0">
              <a:buNone/>
              <a:defRPr lang="ru-RU" sz="1800" b="1" kern="1200" spc="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 dirty="0"/>
              <a:t>Текст слайда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199" y="3154166"/>
            <a:ext cx="5733773" cy="3032733"/>
          </a:xfrm>
        </p:spPr>
        <p:txBody>
          <a:bodyPr rtlCol="0">
            <a:normAutofit/>
          </a:bodyPr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ru-RU" sz="1800" spc="50" baseline="0"/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ru-RU" sz="1800" spc="50" baseline="0"/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ru-RU" sz="1800" spc="50" baseline="0"/>
            </a:lvl3pPr>
            <a:lvl4pPr marL="16573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ru-RU" sz="1800" spc="50" baseline="0"/>
            </a:lvl4pPr>
            <a:lvl5pPr marL="2114550" indent="-285750">
              <a:lnSpc>
                <a:spcPct val="100000"/>
              </a:lnSpc>
              <a:buFont typeface="Arial" panose="020B0604020202020204" pitchFamily="34" charset="0"/>
              <a:buChar char="•"/>
              <a:defRPr lang="ru-RU" sz="1800" spc="50" baseline="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887108" y="2705177"/>
            <a:ext cx="3943627" cy="448989"/>
          </a:xfrm>
        </p:spPr>
        <p:txBody>
          <a:bodyPr rtlCol="0" anchor="ctr">
            <a:noAutofit/>
          </a:bodyPr>
          <a:lstStyle>
            <a:lvl1pPr marL="0" indent="0">
              <a:buNone/>
              <a:defRPr lang="ru-RU" sz="1800" b="1" kern="1200" spc="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 dirty="0"/>
              <a:t>Текст слайда</a:t>
            </a:r>
          </a:p>
        </p:txBody>
      </p:sp>
      <p:sp>
        <p:nvSpPr>
          <p:cNvPr id="7" name="Объект 3">
            <a:extLst>
              <a:ext uri="{FF2B5EF4-FFF2-40B4-BE49-F238E27FC236}">
                <a16:creationId xmlns:a16="http://schemas.microsoft.com/office/drawing/2014/main" xmlns="" id="{0120DFF5-B64A-9744-4500-1D7BBA19BF1C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887107" y="3164867"/>
            <a:ext cx="3943627" cy="3032733"/>
          </a:xfrm>
        </p:spPr>
        <p:txBody>
          <a:bodyPr tIns="0"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ru-RU"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4pPr>
            <a:lvl5pPr marL="115214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3986" y="6356350"/>
            <a:ext cx="4114800" cy="365125"/>
          </a:xfrm>
        </p:spPr>
        <p:txBody>
          <a:bodyPr rtlCol="0"/>
          <a:lstStyle>
            <a:lvl1pPr algn="l">
              <a:defRPr lang="ru-RU" sz="900"/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 sz="900"/>
            </a:lvl1pPr>
          </a:lstStyle>
          <a:p>
            <a:pPr rtl="0"/>
            <a:fld id="{A49DFD55-3C28-40EF-9E31-A92D2E4017FF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3" name="Графический объект 12">
            <a:extLst>
              <a:ext uri="{FF2B5EF4-FFF2-40B4-BE49-F238E27FC236}">
                <a16:creationId xmlns:a16="http://schemas.microsoft.com/office/drawing/2014/main" xmlns="" id="{E0588715-35AD-8BE1-A5FC-E28BDD3854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18645" t="319" r="28732" b="73496"/>
          <a:stretch/>
        </p:blipFill>
        <p:spPr>
          <a:xfrm rot="10800000" flipH="1">
            <a:off x="6308436" y="-11"/>
            <a:ext cx="5883564" cy="236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544E9C70-0200-3C21-7766-CB9EA5FBFA8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1" name="Прямая соединительная линия 10">
              <a:extLst>
                <a:ext uri="{FF2B5EF4-FFF2-40B4-BE49-F238E27FC236}">
                  <a16:creationId xmlns:a16="http://schemas.microsoft.com/office/drawing/2014/main" xmlns="" id="{1D5E4B16-2071-DEE9-BE53-F35AFBEFCA5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xmlns="" id="{1CB2B071-0355-D550-18A8-9D515CA1698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3550"/>
            <a:ext cx="10515600" cy="1325563"/>
          </a:xfrm>
        </p:spPr>
        <p:txBody>
          <a:bodyPr rtlCol="0" anchor="b">
            <a:normAutofit/>
          </a:bodyPr>
          <a:lstStyle>
            <a:lvl1pPr algn="ctr">
              <a:defRPr lang="ru-RU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dirty="0"/>
              <a:t>ЩЕЛКНИТЕ, ЧТОБЫ добавить заголовок</a:t>
            </a:r>
          </a:p>
        </p:txBody>
      </p:sp>
      <p:sp>
        <p:nvSpPr>
          <p:cNvPr id="8" name="Заполнитель таблицы 7">
            <a:extLst>
              <a:ext uri="{FF2B5EF4-FFF2-40B4-BE49-F238E27FC236}">
                <a16:creationId xmlns:a16="http://schemas.microsoft.com/office/drawing/2014/main" xmlns="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570963"/>
          </a:xfrm>
        </p:spPr>
        <p:txBody>
          <a:bodyPr rtlCol="0">
            <a:normAutofit/>
          </a:bodyPr>
          <a:lstStyle>
            <a:lvl1pPr marL="0" indent="0" algn="ctr">
              <a:buNone/>
              <a:defRPr lang="ru-RU" sz="2000"/>
            </a:lvl1pPr>
          </a:lstStyle>
          <a:p>
            <a:pPr rtl="0"/>
            <a:r>
              <a:rPr lang="ru-RU"/>
              <a:t>Вставка таблицы</a:t>
            </a:r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BFB554B2-4C33-2975-9F27-94B8AE71D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3819228" cy="365125"/>
          </a:xfrm>
        </p:spPr>
        <p:txBody>
          <a:bodyPr rtlCol="0"/>
          <a:lstStyle>
            <a:lvl1pPr algn="l">
              <a:defRPr lang="ru-RU" sz="900"/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503C6776-E983-2BA3-1054-75996FE0F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lvl1pPr>
              <a:defRPr lang="ru-RU" sz="900"/>
            </a:lvl1pPr>
          </a:lstStyle>
          <a:p>
            <a:pPr rtl="0"/>
            <a:fld id="{A49DFD55-3C28-40EF-9E31-A92D2E4017F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ключение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lang="ru-RU"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5457758-A125-4CEA-A3D5-CBD010417B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7200" y="3238103"/>
            <a:ext cx="4179570" cy="2850181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lang="ru-RU" sz="18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Подзаголовок слайда</a:t>
            </a:r>
          </a:p>
        </p:txBody>
      </p:sp>
      <p:pic>
        <p:nvPicPr>
          <p:cNvPr id="6" name="Графический объект 5">
            <a:extLst>
              <a:ext uri="{FF2B5EF4-FFF2-40B4-BE49-F238E27FC236}">
                <a16:creationId xmlns:a16="http://schemas.microsoft.com/office/drawing/2014/main" xmlns="" id="{ED3361C9-310A-4255-A94E-B77588962D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10" name="Нижний колонтитул 7">
            <a:extLst>
              <a:ext uri="{FF2B5EF4-FFF2-40B4-BE49-F238E27FC236}">
                <a16:creationId xmlns:a16="http://schemas.microsoft.com/office/drawing/2014/main" xmlns="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67200" y="6356350"/>
            <a:ext cx="4179570" cy="365125"/>
          </a:xfrm>
        </p:spPr>
        <p:txBody>
          <a:bodyPr rtlCol="0"/>
          <a:lstStyle>
            <a:lvl1pPr algn="l">
              <a:defRPr lang="ru-RU" sz="900"/>
            </a:lvl1pPr>
          </a:lstStyle>
          <a:p>
            <a:pPr rtl="0"/>
            <a:r>
              <a:rPr lang="ru-RU"/>
              <a:t>НАЗВАНИЕ ПРЕЗЕНТАЦИИ</a:t>
            </a:r>
          </a:p>
        </p:txBody>
      </p:sp>
      <p:sp>
        <p:nvSpPr>
          <p:cNvPr id="11" name="Номер слайда 8">
            <a:extLst>
              <a:ext uri="{FF2B5EF4-FFF2-40B4-BE49-F238E27FC236}">
                <a16:creationId xmlns:a16="http://schemas.microsoft.com/office/drawing/2014/main" xmlns="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lang="ru-RU" sz="900"/>
            </a:lvl1pPr>
          </a:lstStyle>
          <a:p>
            <a:pPr rtl="0"/>
            <a:fld id="{A49DFD55-3C28-40EF-9E31-A92D2E4017F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Повестк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Графический объект 7">
            <a:extLst>
              <a:ext uri="{FF2B5EF4-FFF2-40B4-BE49-F238E27FC236}">
                <a16:creationId xmlns:a16="http://schemas.microsoft.com/office/drawing/2014/main" xmlns="" id="{D514C6BF-376E-43E8-881D-2E76742699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18301" r="28341" b="23071"/>
          <a:stretch/>
        </p:blipFill>
        <p:spPr>
          <a:xfrm>
            <a:off x="4229100" y="0"/>
            <a:ext cx="7962901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rtlCol="0" anchor="b">
            <a:normAutofit/>
          </a:bodyPr>
          <a:lstStyle>
            <a:lvl1pPr>
              <a:defRPr lang="ru-RU" sz="28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ЩЕЛКНИТЕ, ЧТОБЫ добавить 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DA41CE6-5A88-4C5C-B2A4-6A5D2153B1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3500" y="2674013"/>
            <a:ext cx="2895600" cy="3269589"/>
          </a:xfrm>
        </p:spPr>
        <p:txBody>
          <a:bodyPr rtlCol="0">
            <a:normAutofit/>
          </a:bodyPr>
          <a:lstStyle>
            <a:lvl1pPr marL="0" indent="0">
              <a:lnSpc>
                <a:spcPct val="140000"/>
              </a:lnSpc>
              <a:spcBef>
                <a:spcPts val="1000"/>
              </a:spcBef>
              <a:buNone/>
              <a:defRPr lang="ru-RU" sz="1800">
                <a:solidFill>
                  <a:schemeClr val="bg1"/>
                </a:solidFill>
              </a:defRPr>
            </a:lvl1pPr>
            <a:lvl2pPr marL="457200" indent="0">
              <a:lnSpc>
                <a:spcPct val="140000"/>
              </a:lnSpc>
              <a:spcBef>
                <a:spcPts val="1000"/>
              </a:spcBef>
              <a:buNone/>
              <a:defRPr lang="ru-RU" sz="1800">
                <a:solidFill>
                  <a:schemeClr val="bg1"/>
                </a:solidFill>
              </a:defRPr>
            </a:lvl2pPr>
            <a:lvl3pPr marL="914400" indent="0">
              <a:lnSpc>
                <a:spcPct val="140000"/>
              </a:lnSpc>
              <a:spcBef>
                <a:spcPts val="1000"/>
              </a:spcBef>
              <a:buNone/>
              <a:defRPr lang="ru-RU" sz="1800">
                <a:solidFill>
                  <a:schemeClr val="bg1"/>
                </a:solidFill>
              </a:defRPr>
            </a:lvl3pPr>
            <a:lvl4pPr marL="1371600" indent="0">
              <a:lnSpc>
                <a:spcPct val="140000"/>
              </a:lnSpc>
              <a:spcBef>
                <a:spcPts val="1000"/>
              </a:spcBef>
              <a:buNone/>
              <a:defRPr lang="ru-RU" sz="1800">
                <a:solidFill>
                  <a:schemeClr val="bg1"/>
                </a:solidFill>
              </a:defRPr>
            </a:lvl4pPr>
            <a:lvl5pPr marL="1828800" indent="0">
              <a:lnSpc>
                <a:spcPct val="140000"/>
              </a:lnSpc>
              <a:spcBef>
                <a:spcPts val="1000"/>
              </a:spcBef>
              <a:buNone/>
              <a:defRPr lang="ru-RU" sz="1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3500" y="6356349"/>
            <a:ext cx="3819228" cy="365125"/>
          </a:xfrm>
        </p:spPr>
        <p:txBody>
          <a:bodyPr rtlCol="0"/>
          <a:lstStyle>
            <a:lvl1pPr algn="l">
              <a:defRPr lang="ru-RU" sz="900"/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lvl1pPr>
              <a:defRPr lang="ru-RU" sz="900"/>
            </a:lvl1pPr>
          </a:lstStyle>
          <a:p>
            <a:pPr rtl="0"/>
            <a:fld id="{A49DFD55-3C28-40EF-9E31-A92D2E4017F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рыв раздела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487018"/>
            <a:ext cx="4179570" cy="3377354"/>
          </a:xfrm>
        </p:spPr>
        <p:txBody>
          <a:bodyPr rtlCol="0" anchor="b">
            <a:noAutofit/>
          </a:bodyPr>
          <a:lstStyle>
            <a:lvl1pPr algn="l">
              <a:defRPr lang="ru-RU" sz="3600" spc="15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ЩЕЛКНИТЕ, ЧТОБЫ добавить заголовок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4A96E214-6A61-C8A7-B1DB-C8C260C134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6557818" cy="6858000"/>
            <a:chOff x="0" y="0"/>
            <a:chExt cx="4762501" cy="5186363"/>
          </a:xfrm>
        </p:grpSpPr>
        <p:cxnSp>
          <p:nvCxnSpPr>
            <p:cNvPr id="5" name="Прямая соединительная линия 4">
              <a:extLst>
                <a:ext uri="{FF2B5EF4-FFF2-40B4-BE49-F238E27FC236}">
                  <a16:creationId xmlns:a16="http://schemas.microsoft.com/office/drawing/2014/main" xmlns="" id="{A18BC1BC-99D6-D9F4-19F9-AAE722E2AE61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>
              <a:extLst>
                <a:ext uri="{FF2B5EF4-FFF2-40B4-BE49-F238E27FC236}">
                  <a16:creationId xmlns:a16="http://schemas.microsoft.com/office/drawing/2014/main" xmlns="" id="{6816F797-248B-2C75-29B9-DB65A809D47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2501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рыв раздела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487680"/>
            <a:ext cx="4179570" cy="3376691"/>
          </a:xfrm>
        </p:spPr>
        <p:txBody>
          <a:bodyPr rtlCol="0" anchor="b">
            <a:noAutofit/>
          </a:bodyPr>
          <a:lstStyle>
            <a:lvl1pPr algn="l">
              <a:defRPr lang="ru-RU"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ЩЕЛКНИТЕ, ЧТОБЫ добавить заголовок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5D8E94DD-0F7B-3F92-58EA-5F06D557BF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3990667" y="0"/>
            <a:ext cx="1126278" cy="25122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исунок 8">
            <a:extLst>
              <a:ext uri="{FF2B5EF4-FFF2-40B4-BE49-F238E27FC236}">
                <a16:creationId xmlns:a16="http://schemas.microsoft.com/office/drawing/2014/main" xmlns="" id="{419F5397-34DB-BC88-ADF5-AA470A06F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5080"/>
            <a:ext cx="6576291" cy="6872605"/>
          </a:xfrm>
          <a:custGeom>
            <a:avLst/>
            <a:gdLst>
              <a:gd name="connsiteX0" fmla="*/ 0 w 6576291"/>
              <a:gd name="connsiteY0" fmla="*/ 0 h 6867525"/>
              <a:gd name="connsiteX1" fmla="*/ 6576291 w 6576291"/>
              <a:gd name="connsiteY1" fmla="*/ 0 h 6867525"/>
              <a:gd name="connsiteX2" fmla="*/ 6576291 w 6576291"/>
              <a:gd name="connsiteY2" fmla="*/ 6867525 h 6867525"/>
              <a:gd name="connsiteX3" fmla="*/ 0 w 6576291"/>
              <a:gd name="connsiteY3" fmla="*/ 6867525 h 6867525"/>
              <a:gd name="connsiteX4" fmla="*/ 0 w 6576291"/>
              <a:gd name="connsiteY4" fmla="*/ 0 h 6867525"/>
              <a:gd name="connsiteX0" fmla="*/ 0 w 6576291"/>
              <a:gd name="connsiteY0" fmla="*/ 5080 h 6872605"/>
              <a:gd name="connsiteX1" fmla="*/ 3604491 w 6576291"/>
              <a:gd name="connsiteY1" fmla="*/ 0 h 6872605"/>
              <a:gd name="connsiteX2" fmla="*/ 6576291 w 6576291"/>
              <a:gd name="connsiteY2" fmla="*/ 6872605 h 6872605"/>
              <a:gd name="connsiteX3" fmla="*/ 0 w 6576291"/>
              <a:gd name="connsiteY3" fmla="*/ 6872605 h 6872605"/>
              <a:gd name="connsiteX4" fmla="*/ 0 w 6576291"/>
              <a:gd name="connsiteY4" fmla="*/ 5080 h 6872605"/>
              <a:gd name="connsiteX0" fmla="*/ 0 w 6576291"/>
              <a:gd name="connsiteY0" fmla="*/ 0 h 6867525"/>
              <a:gd name="connsiteX1" fmla="*/ 3624811 w 6576291"/>
              <a:gd name="connsiteY1" fmla="*/ 10160 h 6867525"/>
              <a:gd name="connsiteX2" fmla="*/ 6576291 w 6576291"/>
              <a:gd name="connsiteY2" fmla="*/ 6867525 h 6867525"/>
              <a:gd name="connsiteX3" fmla="*/ 0 w 6576291"/>
              <a:gd name="connsiteY3" fmla="*/ 6867525 h 6867525"/>
              <a:gd name="connsiteX4" fmla="*/ 0 w 6576291"/>
              <a:gd name="connsiteY4" fmla="*/ 0 h 6867525"/>
              <a:gd name="connsiteX0" fmla="*/ 0 w 6576291"/>
              <a:gd name="connsiteY0" fmla="*/ 5080 h 6872605"/>
              <a:gd name="connsiteX1" fmla="*/ 3629891 w 6576291"/>
              <a:gd name="connsiteY1" fmla="*/ 0 h 6872605"/>
              <a:gd name="connsiteX2" fmla="*/ 6576291 w 6576291"/>
              <a:gd name="connsiteY2" fmla="*/ 6872605 h 6872605"/>
              <a:gd name="connsiteX3" fmla="*/ 0 w 6576291"/>
              <a:gd name="connsiteY3" fmla="*/ 6872605 h 6872605"/>
              <a:gd name="connsiteX4" fmla="*/ 0 w 6576291"/>
              <a:gd name="connsiteY4" fmla="*/ 5080 h 6872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6291" h="6872605">
                <a:moveTo>
                  <a:pt x="0" y="5080"/>
                </a:moveTo>
                <a:lnTo>
                  <a:pt x="3629891" y="0"/>
                </a:lnTo>
                <a:lnTo>
                  <a:pt x="6576291" y="6872605"/>
                </a:lnTo>
                <a:lnTo>
                  <a:pt x="0" y="6872605"/>
                </a:lnTo>
                <a:lnTo>
                  <a:pt x="0" y="5080"/>
                </a:lnTo>
                <a:close/>
              </a:path>
            </a:pathLst>
          </a:custGeom>
        </p:spPr>
        <p:txBody>
          <a:bodyPr lIns="182880" tIns="182880" bIns="91440" rtlCol="0">
            <a:normAutofit/>
          </a:bodyPr>
          <a:lstStyle>
            <a:lvl1pPr marL="0" indent="0">
              <a:buNone/>
              <a:defRPr lang="ru-RU" sz="2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401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ступ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2318" y="268360"/>
            <a:ext cx="7288282" cy="2121177"/>
          </a:xfrm>
        </p:spPr>
        <p:txBody>
          <a:bodyPr rtlCol="0" anchor="b">
            <a:normAutofit/>
          </a:bodyPr>
          <a:lstStyle>
            <a:lvl1pPr>
              <a:defRPr lang="ru-RU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dirty="0"/>
              <a:t>ЩЕЛКНИТЕ, ЧТОБЫ добавить заголовок</a:t>
            </a:r>
          </a:p>
        </p:txBody>
      </p:sp>
      <p:sp>
        <p:nvSpPr>
          <p:cNvPr id="3" name="Объект 3">
            <a:extLst>
              <a:ext uri="{FF2B5EF4-FFF2-40B4-BE49-F238E27FC236}">
                <a16:creationId xmlns:a16="http://schemas.microsoft.com/office/drawing/2014/main" xmlns="" id="{EAC9D25F-5B3D-F5B2-5D02-C6BC6AA8987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ru-RU" sz="1800" b="1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5pPr>
          </a:lstStyle>
          <a:p>
            <a:pPr lvl="0" rtl="0"/>
            <a:r>
              <a:rPr lang="ru-RU" dirty="0"/>
              <a:t>Щелкните, чтобы добавить содержимое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18E16CF1-2502-F2F0-2C27-2DD7979033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9096374" y="-25401"/>
            <a:ext cx="3095625" cy="6883401"/>
            <a:chOff x="9096375" y="-25401"/>
            <a:chExt cx="3095625" cy="6883401"/>
          </a:xfrm>
        </p:grpSpPr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xmlns="" id="{6322A6FB-333C-65AE-23D8-08BCEA174D43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>
              <a:extLst>
                <a:ext uri="{FF2B5EF4-FFF2-40B4-BE49-F238E27FC236}">
                  <a16:creationId xmlns:a16="http://schemas.microsoft.com/office/drawing/2014/main" xmlns="" id="{162BB247-4598-A983-DEBF-6F042C1DB0BC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381744" y="-25401"/>
              <a:ext cx="2810256" cy="68834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34E84FEE-D475-A71D-7996-5925602ECF9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 rot="10800000" flipH="1">
            <a:off x="-1" y="-25403"/>
            <a:ext cx="1210573" cy="2048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Нижний колонтитул 4">
            <a:extLst>
              <a:ext uri="{FF2B5EF4-FFF2-40B4-BE49-F238E27FC236}">
                <a16:creationId xmlns:a16="http://schemas.microsoft.com/office/drawing/2014/main" xmlns="" id="{7459776D-4049-CB00-C321-0627C169B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3500" y="6356349"/>
            <a:ext cx="3819228" cy="365125"/>
          </a:xfrm>
        </p:spPr>
        <p:txBody>
          <a:bodyPr rtlCol="0"/>
          <a:lstStyle>
            <a:lvl1pPr algn="l">
              <a:defRPr lang="ru-RU" sz="900"/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16" name="Номер слайда 5">
            <a:extLst>
              <a:ext uri="{FF2B5EF4-FFF2-40B4-BE49-F238E27FC236}">
                <a16:creationId xmlns:a16="http://schemas.microsoft.com/office/drawing/2014/main" xmlns="" id="{EDE114AF-34C6-A062-7340-858BC27DA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lvl1pPr>
              <a:defRPr lang="ru-RU" sz="900"/>
            </a:lvl1pPr>
          </a:lstStyle>
          <a:p>
            <a:pPr rtl="0"/>
            <a:fld id="{A49DFD55-3C28-40EF-9E31-A92D2E4017F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рыв раздела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406400"/>
            <a:ext cx="4179570" cy="3457971"/>
          </a:xfrm>
        </p:spPr>
        <p:txBody>
          <a:bodyPr rtlCol="0" anchor="b">
            <a:noAutofit/>
          </a:bodyPr>
          <a:lstStyle>
            <a:lvl1pPr algn="l">
              <a:defRPr lang="ru-RU"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ЩЕЛКНИТЕ, ЧТОБЫ добавить заголовок</a:t>
            </a:r>
          </a:p>
        </p:txBody>
      </p:sp>
      <p:pic>
        <p:nvPicPr>
          <p:cNvPr id="4" name="Графический объект 3">
            <a:extLst>
              <a:ext uri="{FF2B5EF4-FFF2-40B4-BE49-F238E27FC236}">
                <a16:creationId xmlns:a16="http://schemas.microsoft.com/office/drawing/2014/main" xmlns="" id="{5E045004-3604-59DC-13E0-7A0B2DF78C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329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одержимого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Графический объект 9">
            <a:extLst>
              <a:ext uri="{FF2B5EF4-FFF2-40B4-BE49-F238E27FC236}">
                <a16:creationId xmlns:a16="http://schemas.microsoft.com/office/drawing/2014/main" xmlns="" id="{955F7B05-9431-1FBA-415D-6CF2DF562B9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093633" cy="39123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568961"/>
            <a:ext cx="8420100" cy="1780860"/>
          </a:xfrm>
        </p:spPr>
        <p:txBody>
          <a:bodyPr rtlCol="0" anchor="b">
            <a:normAutofit/>
          </a:bodyPr>
          <a:lstStyle>
            <a:lvl1pPr>
              <a:defRPr lang="ru-RU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dirty="0"/>
              <a:t>ЩЕЛКНИТЕ, ЧТОБЫ добавить 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97255"/>
            <a:ext cx="3924300" cy="464499"/>
          </a:xfrm>
        </p:spPr>
        <p:txBody>
          <a:bodyPr rtlCol="0" anchor="t">
            <a:normAutofit/>
          </a:bodyPr>
          <a:lstStyle>
            <a:lvl1pPr marL="0" indent="0">
              <a:buNone/>
              <a:defRPr lang="ru-RU" sz="1800" b="1" kern="1200" spc="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 dirty="0"/>
              <a:t>Текст слайда</a:t>
            </a:r>
          </a:p>
        </p:txBody>
      </p:sp>
      <p:sp>
        <p:nvSpPr>
          <p:cNvPr id="7" name="Объект 3">
            <a:extLst>
              <a:ext uri="{FF2B5EF4-FFF2-40B4-BE49-F238E27FC236}">
                <a16:creationId xmlns:a16="http://schemas.microsoft.com/office/drawing/2014/main" xmlns="" id="{07FF22E3-5928-787E-B062-FA18127D3BD9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2933700" y="3251596"/>
            <a:ext cx="3943627" cy="3234264"/>
          </a:xfrm>
        </p:spPr>
        <p:txBody>
          <a:bodyPr tIns="0"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ru-RU"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97255"/>
            <a:ext cx="3943627" cy="464499"/>
          </a:xfrm>
        </p:spPr>
        <p:txBody>
          <a:bodyPr rtlCol="0" anchor="t">
            <a:normAutofit/>
          </a:bodyPr>
          <a:lstStyle>
            <a:lvl1pPr marL="0" indent="0">
              <a:buNone/>
              <a:defRPr lang="ru-RU" sz="1800" b="1" kern="1200" spc="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 dirty="0"/>
              <a:t>Текст слайда</a:t>
            </a:r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xmlns="" id="{178E4D0B-96F1-45F3-6B2A-5FA31A37257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410173" y="3251595"/>
            <a:ext cx="3943627" cy="3234264"/>
          </a:xfrm>
        </p:spPr>
        <p:txBody>
          <a:bodyPr tIns="0"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ru-RU"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3" name="Нижний колонтитул 4">
            <a:extLst>
              <a:ext uri="{FF2B5EF4-FFF2-40B4-BE49-F238E27FC236}">
                <a16:creationId xmlns:a16="http://schemas.microsoft.com/office/drawing/2014/main" xmlns="" id="{5F41582C-9AD2-F126-40F3-D43E77D15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9260" y="6356349"/>
            <a:ext cx="3819228" cy="365125"/>
          </a:xfrm>
        </p:spPr>
        <p:txBody>
          <a:bodyPr rtlCol="0"/>
          <a:lstStyle>
            <a:lvl1pPr algn="l">
              <a:defRPr lang="ru-RU" sz="900"/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341F76B1-7BEF-7A88-1394-1164BFF08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lvl1pPr>
              <a:defRPr lang="ru-RU" sz="900"/>
            </a:lvl1pPr>
          </a:lstStyle>
          <a:p>
            <a:pPr rtl="0"/>
            <a:fld id="{A49DFD55-3C28-40EF-9E31-A92D2E4017F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01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 содержимого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1120" y="558801"/>
            <a:ext cx="9953308" cy="1780860"/>
          </a:xfrm>
        </p:spPr>
        <p:txBody>
          <a:bodyPr rtlCol="0" anchor="b">
            <a:normAutofit/>
          </a:bodyPr>
          <a:lstStyle>
            <a:lvl1pPr>
              <a:defRPr lang="ru-RU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dirty="0"/>
              <a:t>ЩЕЛКНИТЕ, ЧТОБЫ добавить заголовок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6A217F83-0BDB-C70B-29FE-2651DE1915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4429817" y="0"/>
            <a:ext cx="7762183" cy="2754814"/>
            <a:chOff x="7334250" y="0"/>
            <a:chExt cx="4857750" cy="1724025"/>
          </a:xfrm>
        </p:grpSpPr>
        <p:cxnSp>
          <p:nvCxnSpPr>
            <p:cNvPr id="11" name="Прямая соединительная линия 10">
              <a:extLst>
                <a:ext uri="{FF2B5EF4-FFF2-40B4-BE49-F238E27FC236}">
                  <a16:creationId xmlns:a16="http://schemas.microsoft.com/office/drawing/2014/main" xmlns="" id="{E0C62368-3F79-C078-7086-B23D2F5A09F8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xmlns="" id="{609BDD71-BF2E-BDB0-A625-D8371AEA1CA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Текст 2">
            <a:extLst>
              <a:ext uri="{FF2B5EF4-FFF2-40B4-BE49-F238E27FC236}">
                <a16:creationId xmlns:a16="http://schemas.microsoft.com/office/drawing/2014/main" xmlns="" id="{83354B96-CD25-BE1C-8CA2-3825F820B75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1120" y="2960877"/>
            <a:ext cx="2722880" cy="351284"/>
          </a:xfrm>
        </p:spPr>
        <p:txBody>
          <a:bodyPr rtlCol="0" anchor="t">
            <a:normAutofit/>
          </a:bodyPr>
          <a:lstStyle>
            <a:lvl1pPr marL="0" indent="0">
              <a:buNone/>
              <a:defRPr lang="ru-RU" sz="1800" b="1" kern="1200" spc="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 dirty="0"/>
              <a:t>Текст слайда</a:t>
            </a:r>
          </a:p>
        </p:txBody>
      </p:sp>
      <p:sp>
        <p:nvSpPr>
          <p:cNvPr id="5" name="Объект 3">
            <a:extLst>
              <a:ext uri="{FF2B5EF4-FFF2-40B4-BE49-F238E27FC236}">
                <a16:creationId xmlns:a16="http://schemas.microsoft.com/office/drawing/2014/main" xmlns="" id="{CDD81865-54C7-7674-4B2E-041D05C1D14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1341120" y="3392035"/>
            <a:ext cx="2722880" cy="2907164"/>
          </a:xfrm>
        </p:spPr>
        <p:txBody>
          <a:bodyPr tIns="0" rtlCol="0">
            <a:normAutofit/>
          </a:bodyPr>
          <a:lstStyle>
            <a:lvl1pPr marL="283464" indent="-283464">
              <a:lnSpc>
                <a:spcPct val="100000"/>
              </a:lnSpc>
              <a:buFont typeface="+mj-lt"/>
              <a:buAutoNum type="arabicPeriod"/>
              <a:defRPr lang="ru-RU" sz="1800" b="0" spc="50" baseline="0"/>
            </a:lvl1pPr>
            <a:lvl2pPr marL="566928" indent="-342900">
              <a:lnSpc>
                <a:spcPct val="100000"/>
              </a:lnSpc>
              <a:spcBef>
                <a:spcPts val="1000"/>
              </a:spcBef>
              <a:buFont typeface="+mj-lt"/>
              <a:buAutoNum type="alphaLcPeriod"/>
              <a:defRPr lang="ru-RU" sz="1800" spc="50" baseline="0"/>
            </a:lvl2pPr>
            <a:lvl3pPr marL="850392" indent="-342900">
              <a:lnSpc>
                <a:spcPct val="100000"/>
              </a:lnSpc>
              <a:spcBef>
                <a:spcPts val="1000"/>
              </a:spcBef>
              <a:buFont typeface="+mj-lt"/>
              <a:buAutoNum type="arabicParenR"/>
              <a:defRPr lang="ru-RU" sz="1800" spc="50" baseline="0"/>
            </a:lvl3pPr>
            <a:lvl4pPr marL="1042416" indent="-342900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  <a:defRPr lang="ru-RU" sz="1800" spc="50" baseline="0"/>
            </a:lvl4pPr>
            <a:lvl5pPr marL="1074420" indent="-400050">
              <a:lnSpc>
                <a:spcPct val="100000"/>
              </a:lnSpc>
              <a:spcBef>
                <a:spcPts val="1000"/>
              </a:spcBef>
              <a:buFont typeface="+mj-lt"/>
              <a:buAutoNum type="romanLcPeriod"/>
              <a:defRPr lang="ru-RU" sz="1800" spc="50" baseline="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xmlns="" id="{6F39BA57-7F1C-623F-BC7F-B689C5AC33E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754881" y="2960877"/>
            <a:ext cx="5516880" cy="351284"/>
          </a:xfrm>
        </p:spPr>
        <p:txBody>
          <a:bodyPr rtlCol="0" anchor="t">
            <a:normAutofit/>
          </a:bodyPr>
          <a:lstStyle>
            <a:lvl1pPr marL="0" indent="0">
              <a:buNone/>
              <a:defRPr lang="ru-RU" sz="1800" b="1" kern="1200" spc="5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lang="ru-RU" sz="2000" b="1"/>
            </a:lvl2pPr>
            <a:lvl3pPr marL="914400" indent="0">
              <a:buNone/>
              <a:defRPr lang="ru-RU" sz="1800" b="1"/>
            </a:lvl3pPr>
            <a:lvl4pPr marL="1371600" indent="0">
              <a:buNone/>
              <a:defRPr lang="ru-RU" sz="1600" b="1"/>
            </a:lvl4pPr>
            <a:lvl5pPr marL="1828800" indent="0">
              <a:buNone/>
              <a:defRPr lang="ru-RU" sz="1600" b="1"/>
            </a:lvl5pPr>
            <a:lvl6pPr marL="2286000" indent="0">
              <a:buNone/>
              <a:defRPr lang="ru-RU" sz="1600" b="1"/>
            </a:lvl6pPr>
            <a:lvl7pPr marL="2743200" indent="0">
              <a:buNone/>
              <a:defRPr lang="ru-RU" sz="1600" b="1"/>
            </a:lvl7pPr>
            <a:lvl8pPr marL="3200400" indent="0">
              <a:buNone/>
              <a:defRPr lang="ru-RU" sz="1600" b="1"/>
            </a:lvl8pPr>
            <a:lvl9pPr marL="3657600" indent="0">
              <a:buNone/>
              <a:defRPr lang="ru-RU" sz="1600" b="1"/>
            </a:lvl9pPr>
          </a:lstStyle>
          <a:p>
            <a:pPr lvl="0" rtl="0"/>
            <a:r>
              <a:rPr lang="ru-RU" dirty="0"/>
              <a:t>Текст слайда</a:t>
            </a:r>
          </a:p>
        </p:txBody>
      </p:sp>
      <p:sp>
        <p:nvSpPr>
          <p:cNvPr id="3" name="Объект 3">
            <a:extLst>
              <a:ext uri="{FF2B5EF4-FFF2-40B4-BE49-F238E27FC236}">
                <a16:creationId xmlns:a16="http://schemas.microsoft.com/office/drawing/2014/main" xmlns="" id="{94BF07A4-5A33-0B3C-A378-AB2435F1D5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754881" y="3324859"/>
            <a:ext cx="5506720" cy="3031489"/>
          </a:xfrm>
        </p:spPr>
        <p:txBody>
          <a:bodyPr tIns="0"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ru-RU"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9" name="Нижний колонтитул 4">
            <a:extLst>
              <a:ext uri="{FF2B5EF4-FFF2-40B4-BE49-F238E27FC236}">
                <a16:creationId xmlns:a16="http://schemas.microsoft.com/office/drawing/2014/main" xmlns="" id="{63DC63A6-41FE-6C2D-9A53-0AE4A6DBF3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333500" y="6356349"/>
            <a:ext cx="3819228" cy="365125"/>
          </a:xfrm>
        </p:spPr>
        <p:txBody>
          <a:bodyPr rtlCol="0"/>
          <a:lstStyle>
            <a:lvl1pPr algn="l">
              <a:defRPr lang="ru-RU" sz="900"/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20" name="Номер слайда 5">
            <a:extLst>
              <a:ext uri="{FF2B5EF4-FFF2-40B4-BE49-F238E27FC236}">
                <a16:creationId xmlns:a16="http://schemas.microsoft.com/office/drawing/2014/main" xmlns="" id="{0B5130EC-B05B-5489-FBEC-DBEB6D1E737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lvl1pPr>
              <a:defRPr lang="ru-RU" sz="900"/>
            </a:lvl1pPr>
          </a:lstStyle>
          <a:p>
            <a:pPr rtl="0"/>
            <a:fld id="{A49DFD55-3C28-40EF-9E31-A92D2E4017F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08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3B2CC92D-F90A-CB67-4860-D6939AC295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094182" y="0"/>
            <a:ext cx="1745673" cy="38977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4" y="1671639"/>
            <a:ext cx="5884027" cy="1204912"/>
          </a:xfrm>
        </p:spPr>
        <p:txBody>
          <a:bodyPr rtlCol="0" anchor="b">
            <a:normAutofit/>
          </a:bodyPr>
          <a:lstStyle>
            <a:lvl1pPr>
              <a:defRPr lang="ru-RU" sz="2800" kern="1200" spc="150" baseline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dirty="0"/>
              <a:t>ЩЕЛКНИТЕ, ЧТОБЫ добавить заголовок</a:t>
            </a:r>
          </a:p>
        </p:txBody>
      </p:sp>
      <p:sp>
        <p:nvSpPr>
          <p:cNvPr id="13" name="Рисунок 12">
            <a:extLst>
              <a:ext uri="{FF2B5EF4-FFF2-40B4-BE49-F238E27FC236}">
                <a16:creationId xmlns:a16="http://schemas.microsoft.com/office/drawing/2014/main" xmlns="" id="{4C376638-5C5B-8E5B-0C26-8F63B98EA4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8230" y="-9144"/>
            <a:ext cx="5481955" cy="6876288"/>
          </a:xfrm>
          <a:custGeom>
            <a:avLst/>
            <a:gdLst>
              <a:gd name="connsiteX0" fmla="*/ 0 w 5476875"/>
              <a:gd name="connsiteY0" fmla="*/ 0 h 6858000"/>
              <a:gd name="connsiteX1" fmla="*/ 547687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0 w 5476875"/>
              <a:gd name="connsiteY0" fmla="*/ 0 h 6858000"/>
              <a:gd name="connsiteX1" fmla="*/ 252031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5080 w 5481955"/>
              <a:gd name="connsiteY0" fmla="*/ 0 h 6858000"/>
              <a:gd name="connsiteX1" fmla="*/ 2525395 w 5481955"/>
              <a:gd name="connsiteY1" fmla="*/ 0 h 6858000"/>
              <a:gd name="connsiteX2" fmla="*/ 5481955 w 5481955"/>
              <a:gd name="connsiteY2" fmla="*/ 6858000 h 6858000"/>
              <a:gd name="connsiteX3" fmla="*/ 5080 w 5481955"/>
              <a:gd name="connsiteY3" fmla="*/ 6858000 h 6858000"/>
              <a:gd name="connsiteX4" fmla="*/ 0 w 5481955"/>
              <a:gd name="connsiteY4" fmla="*/ 4805680 h 6858000"/>
              <a:gd name="connsiteX5" fmla="*/ 5080 w 5481955"/>
              <a:gd name="connsiteY5" fmla="*/ 0 h 685800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1955" h="6863080">
                <a:moveTo>
                  <a:pt x="5080" y="0"/>
                </a:moveTo>
                <a:lnTo>
                  <a:pt x="2525395" y="0"/>
                </a:lnTo>
                <a:lnTo>
                  <a:pt x="5481955" y="6858000"/>
                </a:lnTo>
                <a:lnTo>
                  <a:pt x="899160" y="6863080"/>
                </a:lnTo>
                <a:cubicBezTo>
                  <a:pt x="506307" y="5933440"/>
                  <a:pt x="413173" y="5720080"/>
                  <a:pt x="0" y="4759960"/>
                </a:cubicBezTo>
                <a:cubicBezTo>
                  <a:pt x="1693" y="3158067"/>
                  <a:pt x="3387" y="1601893"/>
                  <a:pt x="5080" y="0"/>
                </a:cubicBezTo>
                <a:close/>
              </a:path>
            </a:pathLst>
          </a:custGeom>
        </p:spPr>
        <p:txBody>
          <a:bodyPr lIns="274320" tIns="91440" bIns="91440" rtlCol="0">
            <a:normAutofit/>
          </a:bodyPr>
          <a:lstStyle>
            <a:lvl1pPr marL="0" indent="0" algn="l">
              <a:buNone/>
              <a:defRPr lang="ru-RU"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04569D00-2037-2A8D-943B-22FAC1C0B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5500" y="6356349"/>
            <a:ext cx="3819228" cy="365125"/>
          </a:xfrm>
        </p:spPr>
        <p:txBody>
          <a:bodyPr rtlCol="0"/>
          <a:lstStyle>
            <a:lvl1pPr algn="l">
              <a:defRPr lang="ru-RU" sz="900"/>
            </a:lvl1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75967A9D-0B53-4F3F-0872-495C23A33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lvl1pPr>
              <a:defRPr lang="ru-RU" sz="900"/>
            </a:lvl1pPr>
          </a:lstStyle>
          <a:p>
            <a:pPr rtl="0"/>
            <a:fld id="{A49DFD55-3C28-40EF-9E31-A92D2E4017F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xmlns="" id="{643B0E9A-A777-8745-6A36-0A79CB5E036B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5453725" y="3660774"/>
            <a:ext cx="5907176" cy="2536826"/>
          </a:xfrm>
        </p:spPr>
        <p:txBody>
          <a:bodyPr tIns="0"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ru-RU"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4pPr>
            <a:lvl5pPr marL="115214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spc="50" baseline="0"/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ru-RU"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ru-RU"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ru-RU"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49DFD55-3C28-40EF-9E31-A92D2E4017F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9" r:id="rId3"/>
    <p:sldLayoutId id="2147483670" r:id="rId4"/>
    <p:sldLayoutId id="2147483651" r:id="rId5"/>
    <p:sldLayoutId id="2147483671" r:id="rId6"/>
    <p:sldLayoutId id="2147483672" r:id="rId7"/>
    <p:sldLayoutId id="2147483673" r:id="rId8"/>
    <p:sldLayoutId id="2147483664" r:id="rId9"/>
    <p:sldLayoutId id="2147483674" r:id="rId10"/>
    <p:sldLayoutId id="2147483653" r:id="rId11"/>
    <p:sldLayoutId id="2147483667" r:id="rId12"/>
    <p:sldLayoutId id="214748366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RU" sz="4400" kern="1200" cap="all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ru-RU"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41918" y="3329790"/>
            <a:ext cx="4941771" cy="3200400"/>
          </a:xfrm>
        </p:spPr>
        <p:txBody>
          <a:bodyPr rtlCol="0" anchor="ctr"/>
          <a:lstStyle>
            <a:defPPr>
              <a:defRPr lang="ru-RU"/>
            </a:defPPr>
          </a:lstStyle>
          <a:p>
            <a:pPr rtl="0"/>
            <a:r>
              <a:rPr lang="ru-RU" dirty="0"/>
              <a:t>Миграция Ирбис64/128</a:t>
            </a:r>
            <a:br>
              <a:rPr lang="ru-RU" dirty="0"/>
            </a:br>
            <a:r>
              <a:rPr lang="ru-RU" dirty="0"/>
              <a:t>на ОС Linux</a:t>
            </a: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2C481F4-EE6E-A7B4-9B5B-6C04AFC91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2603CB-6180-DE68-4F2C-8AEB9A337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Разворачивание файлов системы из репозиториев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CBC1C0F-BF5A-DB0D-B506-B200006CF4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r>
              <a:rPr lang="ru-RU" dirty="0"/>
              <a:t>Установка SSH ключа доступа к репозиториям</a:t>
            </a:r>
            <a:endParaRPr lang="en-US" dirty="0"/>
          </a:p>
          <a:p>
            <a:pPr lvl="2"/>
            <a:r>
              <a:rPr lang="ru-RU" dirty="0"/>
              <a:t>Для запуска агента, исполните команду:</a:t>
            </a:r>
          </a:p>
          <a:p>
            <a:pPr lvl="3"/>
            <a:r>
              <a:rPr lang="ru-RU" dirty="0" err="1"/>
              <a:t>eval</a:t>
            </a:r>
            <a:r>
              <a:rPr lang="ru-RU" dirty="0"/>
              <a:t> $(</a:t>
            </a:r>
            <a:r>
              <a:rPr lang="ru-RU" dirty="0" err="1"/>
              <a:t>ssh-agent</a:t>
            </a:r>
            <a:r>
              <a:rPr lang="ru-RU" dirty="0"/>
              <a:t>)</a:t>
            </a:r>
          </a:p>
          <a:p>
            <a:pPr lvl="2"/>
            <a:r>
              <a:rPr lang="ru-RU" dirty="0"/>
              <a:t>Возможно, Вам потребуется добавить эту команду в ваш конфигурационный файл ~/.</a:t>
            </a:r>
            <a:r>
              <a:rPr lang="ru-RU" dirty="0" err="1"/>
              <a:t>bashrc</a:t>
            </a:r>
            <a:r>
              <a:rPr lang="ru-RU" dirty="0"/>
              <a:t>. Добавление этой команды в конфигурационный скрипт оболочки позволит быть уверенным в том что агент запущен когда вы открываете терминал.</a:t>
            </a:r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246AF7DC-83F0-BFD8-5507-480154D08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5468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5940D11-141F-8642-28C3-092173D0D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BD2D9E-0DAB-0313-6D18-7CF1ACD58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Разворачивание файлов системы из репозиториев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5649616-AC91-FFF3-A63C-8B1278CB88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 fontScale="85000" lnSpcReduction="10000"/>
          </a:bodyPr>
          <a:lstStyle>
            <a:defPPr>
              <a:defRPr lang="ru-RU"/>
            </a:defPPr>
          </a:lstStyle>
          <a:p>
            <a:r>
              <a:rPr lang="ru-RU" dirty="0"/>
              <a:t>Установка SSH ключа доступа к репозиториям</a:t>
            </a:r>
            <a:endParaRPr lang="en-US" dirty="0"/>
          </a:p>
          <a:p>
            <a:pPr lvl="2"/>
            <a:r>
              <a:rPr lang="ru-RU" dirty="0"/>
              <a:t>Добавление ключа в агента </a:t>
            </a:r>
            <a:r>
              <a:rPr lang="en-US" dirty="0"/>
              <a:t>SSH (ssh-agent)</a:t>
            </a:r>
          </a:p>
          <a:p>
            <a:pPr lvl="2"/>
            <a:r>
              <a:rPr lang="ru-RU" dirty="0"/>
              <a:t>Для добавления Вашего ключа в </a:t>
            </a:r>
            <a:r>
              <a:rPr lang="en-US" dirty="0"/>
              <a:t>ssh-agent </a:t>
            </a:r>
            <a:r>
              <a:rPr lang="ru-RU" dirty="0"/>
              <a:t>выполните следующую команду, заменив {</a:t>
            </a:r>
            <a:r>
              <a:rPr lang="en-US" dirty="0"/>
              <a:t>ssh-key-name} </a:t>
            </a:r>
            <a:r>
              <a:rPr lang="ru-RU" dirty="0"/>
              <a:t>на имя Вашего приватного ключа:</a:t>
            </a:r>
          </a:p>
          <a:p>
            <a:pPr lvl="3"/>
            <a:r>
              <a:rPr lang="en-US" dirty="0"/>
              <a:t>ssh-add ~/{ssh-key-name}</a:t>
            </a:r>
          </a:p>
          <a:p>
            <a:pPr lvl="2"/>
            <a:r>
              <a:rPr lang="ru-RU" dirty="0"/>
              <a:t>Создайте файл ~/.</a:t>
            </a:r>
            <a:r>
              <a:rPr lang="en-US" dirty="0"/>
              <a:t>ssh/config </a:t>
            </a:r>
            <a:r>
              <a:rPr lang="ru-RU" dirty="0"/>
              <a:t>следующего содержания, заменив {</a:t>
            </a:r>
            <a:r>
              <a:rPr lang="en-US" dirty="0"/>
              <a:t>ssh-key-name} </a:t>
            </a:r>
            <a:r>
              <a:rPr lang="ru-RU" dirty="0"/>
              <a:t>на имя Вашего приватного ключа:</a:t>
            </a:r>
          </a:p>
          <a:p>
            <a:pPr lvl="3"/>
            <a:r>
              <a:rPr lang="en-US" dirty="0"/>
              <a:t>Host bitbucket.irbis128.ru</a:t>
            </a:r>
          </a:p>
          <a:p>
            <a:pPr lvl="3"/>
            <a:r>
              <a:rPr lang="en-US" dirty="0"/>
              <a:t>    </a:t>
            </a:r>
            <a:r>
              <a:rPr lang="en-US" dirty="0" err="1"/>
              <a:t>AddKeysToAgent</a:t>
            </a:r>
            <a:r>
              <a:rPr lang="en-US" dirty="0"/>
              <a:t> yes</a:t>
            </a:r>
          </a:p>
          <a:p>
            <a:pPr lvl="3"/>
            <a:r>
              <a:rPr lang="en-US" dirty="0"/>
              <a:t>    </a:t>
            </a:r>
            <a:r>
              <a:rPr lang="en-US" dirty="0" err="1"/>
              <a:t>IdentityFile</a:t>
            </a:r>
            <a:r>
              <a:rPr lang="en-US" dirty="0"/>
              <a:t> ~/{ssh-key-name}</a:t>
            </a:r>
          </a:p>
          <a:p>
            <a:pPr lvl="3"/>
            <a:r>
              <a:rPr lang="en-US" dirty="0"/>
              <a:t>    Port 7999</a:t>
            </a:r>
            <a:endParaRPr lang="ru-RU"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862249A3-5ECB-98DF-6413-9BBCB3F41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994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C67D5B6-BC61-C721-2C50-9FA48E10B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35BB36-A2ED-1721-6F94-022995027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Разворачивание файлов системы из репозиториев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78C0598-31D6-DD04-641E-AEF822DAC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 fontScale="62500" lnSpcReduction="20000"/>
          </a:bodyPr>
          <a:lstStyle>
            <a:defPPr>
              <a:defRPr lang="ru-RU"/>
            </a:defPPr>
          </a:lstStyle>
          <a:p>
            <a:r>
              <a:rPr lang="ru-RU" dirty="0"/>
              <a:t>Установка SSH ключа доступа к репозиториям</a:t>
            </a:r>
            <a:endParaRPr lang="en-US" dirty="0"/>
          </a:p>
          <a:p>
            <a:pPr lvl="2"/>
            <a:r>
              <a:rPr lang="ru-RU" dirty="0"/>
              <a:t>Установка ключа </a:t>
            </a:r>
            <a:r>
              <a:rPr lang="en-US" dirty="0"/>
              <a:t>SSH </a:t>
            </a:r>
            <a:r>
              <a:rPr lang="ru-RU" dirty="0"/>
              <a:t>в репозитории ИРБИС 128</a:t>
            </a:r>
          </a:p>
          <a:p>
            <a:pPr lvl="2"/>
            <a:r>
              <a:rPr lang="ru-RU" dirty="0"/>
              <a:t>Для добавления ключа в Ваш аккаунт:</a:t>
            </a:r>
          </a:p>
          <a:p>
            <a:pPr lvl="3"/>
            <a:r>
              <a:rPr lang="ru-RU" dirty="0"/>
              <a:t>Выберете меню "</a:t>
            </a:r>
            <a:r>
              <a:rPr lang="en-US" dirty="0"/>
              <a:t>Settings" </a:t>
            </a:r>
            <a:r>
              <a:rPr lang="ru-RU" dirty="0"/>
              <a:t>в верхней навигационной панели</a:t>
            </a:r>
          </a:p>
          <a:p>
            <a:pPr lvl="3"/>
            <a:r>
              <a:rPr lang="ru-RU" dirty="0"/>
              <a:t>Из меню "</a:t>
            </a:r>
            <a:r>
              <a:rPr lang="en-US" dirty="0"/>
              <a:t>Settings" </a:t>
            </a:r>
            <a:r>
              <a:rPr lang="ru-RU" dirty="0"/>
              <a:t>выберете "</a:t>
            </a:r>
            <a:r>
              <a:rPr lang="en-US" dirty="0"/>
              <a:t>Manage account"</a:t>
            </a:r>
          </a:p>
          <a:p>
            <a:pPr lvl="3"/>
            <a:r>
              <a:rPr lang="ru-RU" dirty="0"/>
              <a:t>В панели слева выберете "</a:t>
            </a:r>
            <a:r>
              <a:rPr lang="en-US" dirty="0"/>
              <a:t>SSH keys"</a:t>
            </a:r>
          </a:p>
          <a:p>
            <a:pPr lvl="3"/>
            <a:r>
              <a:rPr lang="ru-RU" dirty="0"/>
              <a:t>Нажмите кнопку "</a:t>
            </a:r>
            <a:r>
              <a:rPr lang="en-US" dirty="0"/>
              <a:t>Add key"</a:t>
            </a:r>
          </a:p>
          <a:p>
            <a:pPr lvl="3"/>
            <a:r>
              <a:rPr lang="ru-RU" dirty="0"/>
              <a:t>В диалоге "</a:t>
            </a:r>
            <a:r>
              <a:rPr lang="en-US" dirty="0"/>
              <a:t>Add public key" </a:t>
            </a:r>
            <a:r>
              <a:rPr lang="ru-RU" dirty="0"/>
              <a:t>скопируйте содержимое Вашего публичного ключа из файла {</a:t>
            </a:r>
            <a:r>
              <a:rPr lang="en-US" dirty="0"/>
              <a:t>ssh-key-name}.pub</a:t>
            </a:r>
          </a:p>
          <a:p>
            <a:pPr lvl="3"/>
            <a:r>
              <a:rPr lang="ru-RU" dirty="0"/>
              <a:t>Нажмите кнопу "</a:t>
            </a:r>
            <a:r>
              <a:rPr lang="en-US" dirty="0"/>
              <a:t>Add key"</a:t>
            </a:r>
          </a:p>
          <a:p>
            <a:pPr lvl="2"/>
            <a:r>
              <a:rPr lang="ru-RU" dirty="0"/>
              <a:t>Публичный ключ выглядит примерно так:</a:t>
            </a:r>
          </a:p>
          <a:p>
            <a:pPr lvl="3"/>
            <a:r>
              <a:rPr lang="en-US" dirty="0"/>
              <a:t>ssh-ed25529 LLoWYaPswHzVqQ7L7B07LzIJbntgmHqrE40t17nGXL71QX9IoFGKYoF5pJKUMvR+DZotTm user@irbis128.ru</a:t>
            </a:r>
            <a:endParaRPr lang="ru-RU"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12DF9695-A050-AD25-20B6-73F880571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037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8F25AC7-C21E-EDAB-E442-9394B6BE2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E4427E-27ED-106D-D425-C648F8392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Разворачивание файлов системы из репозиториев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3C9E4F2-598F-19EF-F3DC-507937D95B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 fontScale="55000" lnSpcReduction="20000"/>
          </a:bodyPr>
          <a:lstStyle>
            <a:defPPr>
              <a:defRPr lang="ru-RU"/>
            </a:defPPr>
          </a:lstStyle>
          <a:p>
            <a:r>
              <a:rPr lang="ru-RU" dirty="0"/>
              <a:t>Для разворачивания системы из репозиториев, выполните, заменив имена репозиториев и ветвей на Ваши:</a:t>
            </a:r>
          </a:p>
          <a:p>
            <a:pPr lvl="1"/>
            <a:r>
              <a:rPr lang="en-US" dirty="0"/>
              <a:t>git clone ssh://git@bbitbucket.irbis128.ru:7999/chr/i128-nbchr-lib.git /</a:t>
            </a:r>
            <a:r>
              <a:rPr lang="en-US" dirty="0" err="1"/>
              <a:t>irbis</a:t>
            </a:r>
            <a:r>
              <a:rPr lang="en-US" dirty="0"/>
              <a:t>/i128/</a:t>
            </a:r>
            <a:r>
              <a:rPr lang="en-US" dirty="0" err="1"/>
              <a:t>htdocs</a:t>
            </a:r>
            <a:endParaRPr lang="en-US" dirty="0"/>
          </a:p>
          <a:p>
            <a:pPr lvl="1"/>
            <a:r>
              <a:rPr lang="en-US" dirty="0"/>
              <a:t>cd /</a:t>
            </a:r>
            <a:r>
              <a:rPr lang="en-US" dirty="0" err="1"/>
              <a:t>irbis</a:t>
            </a:r>
            <a:r>
              <a:rPr lang="en-US" dirty="0"/>
              <a:t>/i128/</a:t>
            </a:r>
            <a:r>
              <a:rPr lang="en-US" dirty="0" err="1"/>
              <a:t>htdocs</a:t>
            </a:r>
            <a:endParaRPr lang="en-US" dirty="0"/>
          </a:p>
          <a:p>
            <a:pPr lvl="1"/>
            <a:r>
              <a:rPr lang="en-US" dirty="0"/>
              <a:t>git checkout origin/</a:t>
            </a:r>
            <a:r>
              <a:rPr lang="en-US" dirty="0" err="1"/>
              <a:t>nbchrmaster</a:t>
            </a:r>
            <a:endParaRPr lang="en-US" dirty="0"/>
          </a:p>
          <a:p>
            <a:pPr lvl="1"/>
            <a:r>
              <a:rPr lang="en-US" dirty="0"/>
              <a:t>git clone ssh://git@bbitbucket.irbis128.ru:7999/trb/distr-turbo-linux.git /</a:t>
            </a:r>
            <a:r>
              <a:rPr lang="en-US" dirty="0" err="1"/>
              <a:t>irbis</a:t>
            </a:r>
            <a:r>
              <a:rPr lang="en-US" dirty="0"/>
              <a:t>/i64</a:t>
            </a:r>
          </a:p>
          <a:p>
            <a:pPr lvl="1"/>
            <a:r>
              <a:rPr lang="en-US" dirty="0"/>
              <a:t>cd /</a:t>
            </a:r>
            <a:r>
              <a:rPr lang="en-US" dirty="0" err="1"/>
              <a:t>irbis</a:t>
            </a:r>
            <a:r>
              <a:rPr lang="en-US" dirty="0"/>
              <a:t>/i64</a:t>
            </a:r>
          </a:p>
          <a:p>
            <a:pPr lvl="1"/>
            <a:r>
              <a:rPr lang="en-US" dirty="0"/>
              <a:t>git checkout origin/master</a:t>
            </a:r>
          </a:p>
          <a:p>
            <a:pPr lvl="1"/>
            <a:r>
              <a:rPr lang="en-US" dirty="0"/>
              <a:t>rm -rf /</a:t>
            </a:r>
            <a:r>
              <a:rPr lang="en-US" dirty="0" err="1"/>
              <a:t>irbis</a:t>
            </a:r>
            <a:r>
              <a:rPr lang="en-US" dirty="0"/>
              <a:t>/i64/.git</a:t>
            </a:r>
          </a:p>
          <a:p>
            <a:pPr lvl="1"/>
            <a:r>
              <a:rPr lang="en-US" dirty="0"/>
              <a:t>rm -rf /</a:t>
            </a:r>
            <a:r>
              <a:rPr lang="en-US" dirty="0" err="1"/>
              <a:t>irbis</a:t>
            </a:r>
            <a:r>
              <a:rPr lang="en-US" dirty="0"/>
              <a:t>/i64/</a:t>
            </a:r>
            <a:r>
              <a:rPr lang="en-US" dirty="0" err="1"/>
              <a:t>datai</a:t>
            </a:r>
            <a:endParaRPr lang="en-US" dirty="0"/>
          </a:p>
          <a:p>
            <a:pPr lvl="1"/>
            <a:r>
              <a:rPr lang="en-US" dirty="0"/>
              <a:t>cp ~/irbiskey.txt /</a:t>
            </a:r>
            <a:r>
              <a:rPr lang="en-US" dirty="0" err="1"/>
              <a:t>irbis</a:t>
            </a:r>
            <a:r>
              <a:rPr lang="en-US" dirty="0"/>
              <a:t>/i64/irbiskey.txt</a:t>
            </a:r>
          </a:p>
          <a:p>
            <a:pPr lvl="1"/>
            <a:r>
              <a:rPr lang="en-US" dirty="0"/>
              <a:t>git clone ssh://git@bbitbucket.irbis128.ru:7999/chr/datai-nbchr-lib.git /</a:t>
            </a:r>
            <a:r>
              <a:rPr lang="en-US" dirty="0" err="1"/>
              <a:t>irbis</a:t>
            </a:r>
            <a:r>
              <a:rPr lang="en-US" dirty="0"/>
              <a:t>/i64/</a:t>
            </a:r>
            <a:r>
              <a:rPr lang="en-US" dirty="0" err="1"/>
              <a:t>datai</a:t>
            </a:r>
            <a:endParaRPr lang="en-US" dirty="0"/>
          </a:p>
          <a:p>
            <a:pPr lvl="1"/>
            <a:r>
              <a:rPr lang="en-US" dirty="0"/>
              <a:t>cd /</a:t>
            </a:r>
            <a:r>
              <a:rPr lang="en-US" dirty="0" err="1"/>
              <a:t>irbis</a:t>
            </a:r>
            <a:r>
              <a:rPr lang="en-US" dirty="0"/>
              <a:t>/i64/</a:t>
            </a:r>
            <a:r>
              <a:rPr lang="en-US" dirty="0" err="1"/>
              <a:t>datai</a:t>
            </a:r>
            <a:endParaRPr lang="en-US" dirty="0"/>
          </a:p>
          <a:p>
            <a:pPr lvl="1"/>
            <a:r>
              <a:rPr lang="en-US" dirty="0"/>
              <a:t>git checkout origin/</a:t>
            </a:r>
            <a:r>
              <a:rPr lang="en-US" dirty="0" err="1"/>
              <a:t>nbchrmaster</a:t>
            </a:r>
            <a:endParaRPr lang="ru-RU"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37919879-E651-70DC-8CF7-AA84DFF88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2510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C7C2256-1F0D-4C6B-6C6F-B24907FC1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BFAFB6-6EF3-B47A-2123-04122FA2D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Перенос БД ИРБИС 64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6DDA8C8-0BB6-1DCF-D8FE-C78B3ABD5C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 fontScale="92500" lnSpcReduction="20000"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Режим работы с </a:t>
            </a:r>
            <a:r>
              <a:rPr lang="en-US" dirty="0"/>
              <a:t>TCP/IP</a:t>
            </a:r>
            <a:r>
              <a:rPr lang="ru-RU" dirty="0"/>
              <a:t> сервером </a:t>
            </a:r>
          </a:p>
          <a:p>
            <a:pPr lvl="1" rtl="0"/>
            <a:r>
              <a:rPr lang="ru-RU" dirty="0"/>
              <a:t>Убедиться, что адрес сервера и учетные данные указаны верно.</a:t>
            </a:r>
          </a:p>
          <a:p>
            <a:pPr lvl="1" rtl="0"/>
            <a:r>
              <a:rPr lang="ru-RU" dirty="0"/>
              <a:t>Параметры </a:t>
            </a:r>
            <a:r>
              <a:rPr lang="en-US" dirty="0" err="1"/>
              <a:t>config.php</a:t>
            </a:r>
            <a:r>
              <a:rPr lang="en-US" dirty="0"/>
              <a:t>, </a:t>
            </a:r>
            <a:r>
              <a:rPr lang="ru-RU" dirty="0"/>
              <a:t>отвечающие за соединение с основным </a:t>
            </a:r>
            <a:r>
              <a:rPr lang="en-US" dirty="0"/>
              <a:t>TCP/IP </a:t>
            </a:r>
            <a:r>
              <a:rPr lang="ru-RU" dirty="0"/>
              <a:t>сервером:</a:t>
            </a:r>
          </a:p>
          <a:p>
            <a:pPr lvl="2"/>
            <a:r>
              <a:rPr lang="en-US" dirty="0"/>
              <a:t>'</a:t>
            </a:r>
            <a:r>
              <a:rPr lang="en-US" dirty="0" err="1"/>
              <a:t>localProvider</a:t>
            </a:r>
            <a:r>
              <a:rPr lang="en-US" dirty="0"/>
              <a:t>'=&gt;'DP_Irbis64’,</a:t>
            </a:r>
            <a:endParaRPr lang="ru-RU" dirty="0"/>
          </a:p>
          <a:p>
            <a:pPr lvl="2"/>
            <a:r>
              <a:rPr lang="en-US" dirty="0"/>
              <a:t>i64MasterHost</a:t>
            </a:r>
            <a:r>
              <a:rPr lang="ru-RU" dirty="0"/>
              <a:t> – </a:t>
            </a:r>
            <a:r>
              <a:rPr lang="en-US" dirty="0" err="1"/>
              <a:t>ip</a:t>
            </a:r>
            <a:r>
              <a:rPr lang="en-US" dirty="0"/>
              <a:t>-</a:t>
            </a:r>
            <a:r>
              <a:rPr lang="ru-RU" dirty="0"/>
              <a:t>адрес сервера ИРБИС 64</a:t>
            </a:r>
            <a:endParaRPr lang="en-US" dirty="0"/>
          </a:p>
          <a:p>
            <a:pPr lvl="2"/>
            <a:r>
              <a:rPr lang="en-US" dirty="0"/>
              <a:t>i64MasterPort</a:t>
            </a:r>
            <a:r>
              <a:rPr lang="ru-RU" dirty="0"/>
              <a:t> – порт сервера ИРБИС 64</a:t>
            </a:r>
            <a:endParaRPr lang="en-US" dirty="0"/>
          </a:p>
          <a:p>
            <a:pPr lvl="2"/>
            <a:r>
              <a:rPr lang="en-US" dirty="0"/>
              <a:t>i128Login</a:t>
            </a:r>
            <a:r>
              <a:rPr lang="ru-RU" dirty="0"/>
              <a:t> – Логин к серверу ИРБИС 64 (обязательно – АРМ Администратор)</a:t>
            </a:r>
            <a:endParaRPr lang="en-US" dirty="0"/>
          </a:p>
          <a:p>
            <a:pPr lvl="2"/>
            <a:r>
              <a:rPr lang="en-US" dirty="0"/>
              <a:t>i128Password</a:t>
            </a:r>
            <a:r>
              <a:rPr lang="ru-RU" dirty="0"/>
              <a:t> – Пароль к серверу ИРБИС 64</a:t>
            </a:r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6D21948F-1EC6-96DB-BAA0-9E7333E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106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1C56300-A7D7-C2BB-D466-74C52285A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C82088-3942-0A16-FEC5-92723C997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Перенос БД ИРБИС 64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1319509-B92F-D004-D0E8-91596812C9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Режим работы </a:t>
            </a:r>
            <a:r>
              <a:rPr lang="en-US" dirty="0"/>
              <a:t>Direct</a:t>
            </a:r>
            <a:endParaRPr lang="ru-RU" dirty="0"/>
          </a:p>
          <a:p>
            <a:pPr lvl="1" rtl="0"/>
            <a:r>
              <a:rPr lang="ru-RU" dirty="0"/>
              <a:t>Необходимо преобразовать все имена файлов в нижний регистр</a:t>
            </a:r>
          </a:p>
          <a:p>
            <a:pPr lvl="1" rtl="0"/>
            <a:r>
              <a:rPr lang="ru-RU" dirty="0"/>
              <a:t>Параметры </a:t>
            </a:r>
            <a:r>
              <a:rPr lang="en-US" dirty="0" err="1"/>
              <a:t>config.php</a:t>
            </a:r>
            <a:r>
              <a:rPr lang="en-US" dirty="0"/>
              <a:t>, </a:t>
            </a:r>
            <a:r>
              <a:rPr lang="ru-RU" dirty="0"/>
              <a:t>отвечающие за взаимодействие с БД:</a:t>
            </a:r>
          </a:p>
          <a:p>
            <a:pPr lvl="2"/>
            <a:r>
              <a:rPr lang="en-US" dirty="0"/>
              <a:t>'</a:t>
            </a:r>
            <a:r>
              <a:rPr lang="en-US" dirty="0" err="1"/>
              <a:t>localProvider</a:t>
            </a:r>
            <a:r>
              <a:rPr lang="en-US" dirty="0"/>
              <a:t>'=&gt;'DP_Irbis64Direct’,</a:t>
            </a:r>
            <a:endParaRPr lang="ru-RU" dirty="0"/>
          </a:p>
          <a:p>
            <a:pPr lvl="2"/>
            <a:r>
              <a:rPr lang="en-US" dirty="0" err="1"/>
              <a:t>IrbisExecPath</a:t>
            </a:r>
            <a:r>
              <a:rPr lang="ru-RU" dirty="0"/>
              <a:t> – путь к БД ИРБИС (от корня файловой системы)</a:t>
            </a:r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E3722B2B-9C2C-00BE-8A22-33019AE5B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759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27D9B3-B64F-656A-0D99-161A6C0F5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558801"/>
            <a:ext cx="9953308" cy="1780860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Перенос объектного хранилища системы (папка </a:t>
            </a:r>
            <a:r>
              <a:rPr lang="en-US" dirty="0"/>
              <a:t>OBJECTS</a:t>
            </a:r>
            <a:r>
              <a:rPr lang="ru-RU" dirty="0"/>
              <a:t>)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xmlns="" id="{7E5B6E40-3A7D-ACF7-AA38-25977D322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41120" y="2960877"/>
            <a:ext cx="3535680" cy="351284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Подготовка</a:t>
            </a:r>
          </a:p>
        </p:txBody>
      </p:sp>
      <p:sp>
        <p:nvSpPr>
          <p:cNvPr id="36" name="Объект 35">
            <a:extLst>
              <a:ext uri="{FF2B5EF4-FFF2-40B4-BE49-F238E27FC236}">
                <a16:creationId xmlns:a16="http://schemas.microsoft.com/office/drawing/2014/main" xmlns="" id="{E71298F0-74F1-FECA-0F02-495F9A2EBA7B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1341119" y="3392035"/>
            <a:ext cx="3024403" cy="2907164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Запаситесь терпением</a:t>
            </a:r>
          </a:p>
          <a:p>
            <a:pPr rtl="0"/>
            <a:r>
              <a:rPr lang="ru-RU" dirty="0"/>
              <a:t>Будьте готовы к тому что копирование на большой системе может занять больше суток</a:t>
            </a:r>
          </a:p>
          <a:p>
            <a:pPr rtl="0"/>
            <a:r>
              <a:rPr lang="ru-RU" dirty="0"/>
              <a:t>Скопируйте папку </a:t>
            </a:r>
            <a:r>
              <a:rPr lang="en-US" dirty="0"/>
              <a:t>OBJECTS </a:t>
            </a:r>
            <a:r>
              <a:rPr lang="ru-RU" dirty="0"/>
              <a:t>на целевой сервер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A536BD54-EFA1-25A2-9F04-4F22C36E2A5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187500" y="2960877"/>
            <a:ext cx="5516880" cy="351284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Важно</a:t>
            </a:r>
          </a:p>
          <a:p>
            <a:pPr rtl="0"/>
            <a:endParaRPr lang="ru-RU" dirty="0"/>
          </a:p>
        </p:txBody>
      </p:sp>
      <p:sp>
        <p:nvSpPr>
          <p:cNvPr id="14" name="Объект 13">
            <a:extLst>
              <a:ext uri="{FF2B5EF4-FFF2-40B4-BE49-F238E27FC236}">
                <a16:creationId xmlns:a16="http://schemas.microsoft.com/office/drawing/2014/main" xmlns="" id="{5112969F-EB84-49D5-7100-1FB28870FB30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187500" y="3324859"/>
            <a:ext cx="5506720" cy="3031489"/>
          </a:xfrm>
        </p:spPr>
        <p:txBody>
          <a:bodyPr rtlCol="0">
            <a:normAutofit fontScale="92500" lnSpcReduction="20000"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Не меняйте регистр файлов при копировании</a:t>
            </a:r>
          </a:p>
          <a:p>
            <a:pPr lvl="1" rtl="0"/>
            <a:r>
              <a:rPr lang="ru-RU" dirty="0"/>
              <a:t>ИРБИС 128 и под </a:t>
            </a:r>
            <a:r>
              <a:rPr lang="en-US" dirty="0"/>
              <a:t>Linux </a:t>
            </a:r>
            <a:r>
              <a:rPr lang="ru-RU" dirty="0"/>
              <a:t>и под </a:t>
            </a:r>
            <a:r>
              <a:rPr lang="en-US" dirty="0"/>
              <a:t>Windows </a:t>
            </a:r>
            <a:r>
              <a:rPr lang="ru-RU" dirty="0"/>
              <a:t>следит за регистром файлов. При этом смена регистра «в ручную» под </a:t>
            </a:r>
            <a:r>
              <a:rPr lang="en-US" dirty="0"/>
              <a:t>Windows </a:t>
            </a:r>
            <a:r>
              <a:rPr lang="ru-RU" dirty="0"/>
              <a:t>не имеет значения, под </a:t>
            </a:r>
            <a:r>
              <a:rPr lang="en-US" dirty="0"/>
              <a:t>Linux </a:t>
            </a:r>
            <a:r>
              <a:rPr lang="ru-RU" dirty="0"/>
              <a:t>может оказаться фатальной</a:t>
            </a:r>
          </a:p>
          <a:p>
            <a:pPr lvl="1" rtl="0"/>
            <a:r>
              <a:rPr lang="ru-RU" dirty="0"/>
              <a:t>На папку необходимо предоставить полные права для пользователя под которым запускается ИРБИС 128</a:t>
            </a:r>
          </a:p>
          <a:p>
            <a:pPr lvl="1" rtl="0"/>
            <a:r>
              <a:rPr lang="ru-RU" dirty="0"/>
              <a:t>В </a:t>
            </a:r>
            <a:r>
              <a:rPr lang="en-US" dirty="0" err="1"/>
              <a:t>config.php</a:t>
            </a:r>
            <a:r>
              <a:rPr lang="en-US" dirty="0"/>
              <a:t> </a:t>
            </a:r>
            <a:r>
              <a:rPr lang="ru-RU" dirty="0"/>
              <a:t>необходимо указать корректный путь до каталога, начиная с корня файловой системы в переменной </a:t>
            </a:r>
            <a:r>
              <a:rPr lang="en-US" dirty="0" err="1"/>
              <a:t>ObjectsPath</a:t>
            </a:r>
            <a:endParaRPr lang="ru-RU" dirty="0"/>
          </a:p>
          <a:p>
            <a:pPr lvl="1" rtl="0"/>
            <a:endParaRPr lang="ru-RU" dirty="0"/>
          </a:p>
        </p:txBody>
      </p:sp>
      <p:sp>
        <p:nvSpPr>
          <p:cNvPr id="68" name="Номер слайда 67">
            <a:extLst>
              <a:ext uri="{FF2B5EF4-FFF2-40B4-BE49-F238E27FC236}">
                <a16:creationId xmlns:a16="http://schemas.microsoft.com/office/drawing/2014/main" xmlns="" id="{AA0ACADD-CC4E-851C-DA07-C22DB97FA23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9298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2EDDAE4-D693-0910-51FF-D5A0B0730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5625BC5-6077-C7AA-A4F7-4B6351DE1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Перенос Внутренних данных (Папка </a:t>
            </a:r>
            <a:r>
              <a:rPr lang="en-US" dirty="0"/>
              <a:t>i128data</a:t>
            </a:r>
            <a:r>
              <a:rPr lang="ru-RU" dirty="0"/>
              <a:t>)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470383B-2715-A059-CEA3-9572D91B1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Простое копирование</a:t>
            </a:r>
          </a:p>
          <a:p>
            <a:pPr lvl="1" rtl="0"/>
            <a:r>
              <a:rPr lang="ru-RU" dirty="0"/>
              <a:t>Менять регистр файлов – недопустимо</a:t>
            </a:r>
            <a:endParaRPr lang="en-US" dirty="0"/>
          </a:p>
          <a:p>
            <a:pPr lvl="1" rtl="0"/>
            <a:r>
              <a:rPr lang="ru-RU" dirty="0"/>
              <a:t>На папку необходимо предоставить полные права для пользователя под которым запускается ИРБИС 128</a:t>
            </a:r>
            <a:endParaRPr lang="en-US" dirty="0"/>
          </a:p>
          <a:p>
            <a:pPr lvl="1" rtl="0"/>
            <a:r>
              <a:rPr lang="ru-RU" dirty="0"/>
              <a:t>В </a:t>
            </a:r>
            <a:r>
              <a:rPr lang="en-US" dirty="0" err="1"/>
              <a:t>config.php</a:t>
            </a:r>
            <a:r>
              <a:rPr lang="en-US" dirty="0"/>
              <a:t> </a:t>
            </a:r>
            <a:r>
              <a:rPr lang="ru-RU" dirty="0"/>
              <a:t>необходимо указать корректный путь до каталога, начиная с корня файловой системы в переменной </a:t>
            </a:r>
            <a:r>
              <a:rPr lang="en-US" dirty="0" err="1"/>
              <a:t>DataPath</a:t>
            </a:r>
            <a:endParaRPr lang="ru-RU"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7581CF9D-FD5C-C2EB-823F-0ED5AA433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558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9D1C20F-D820-FA50-9958-CBA7A42FD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471DB6-A1B1-3054-A79D-A1B9ECD18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Перенос кода системы (Папка </a:t>
            </a:r>
            <a:r>
              <a:rPr lang="en-US" dirty="0" err="1"/>
              <a:t>htdocs</a:t>
            </a:r>
            <a:r>
              <a:rPr lang="ru-RU" dirty="0"/>
              <a:t>)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ACA2C89-3D72-102F-3DB9-C6ADC0D490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Простое копирование</a:t>
            </a:r>
          </a:p>
          <a:p>
            <a:pPr lvl="1" rtl="0"/>
            <a:r>
              <a:rPr lang="ru-RU" dirty="0"/>
              <a:t>Менять регистр файлов – недопустимо</a:t>
            </a:r>
            <a:endParaRPr lang="en-US" dirty="0"/>
          </a:p>
          <a:p>
            <a:pPr lvl="1" rtl="0"/>
            <a:r>
              <a:rPr lang="ru-RU" dirty="0"/>
              <a:t>На папку необходимо предоставить полные права для пользователя под которым запускается ИРБИС 128</a:t>
            </a:r>
            <a:endParaRPr lang="en-US" dirty="0"/>
          </a:p>
          <a:p>
            <a:pPr lvl="1" rtl="0"/>
            <a:r>
              <a:rPr lang="ru-RU" dirty="0"/>
              <a:t>Необходимо убедиться что у пользовательских </a:t>
            </a:r>
            <a:r>
              <a:rPr lang="en-US" dirty="0" err="1"/>
              <a:t>php</a:t>
            </a:r>
            <a:r>
              <a:rPr lang="en-US" dirty="0"/>
              <a:t>-</a:t>
            </a:r>
            <a:r>
              <a:rPr lang="ru-RU" dirty="0"/>
              <a:t>форматов расширение </a:t>
            </a:r>
            <a:r>
              <a:rPr lang="en-US" dirty="0"/>
              <a:t>.user </a:t>
            </a:r>
            <a:r>
              <a:rPr lang="ru-RU" dirty="0"/>
              <a:t>в нижнем регистре</a:t>
            </a:r>
          </a:p>
          <a:p>
            <a:pPr lvl="1" rtl="0"/>
            <a:r>
              <a:rPr lang="ru-RU" dirty="0"/>
              <a:t>Необходимо убедиться в совместимости пользовательских доработок системы с </a:t>
            </a:r>
            <a:r>
              <a:rPr lang="en-US" dirty="0"/>
              <a:t>Linux</a:t>
            </a:r>
            <a:endParaRPr lang="ru-RU"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EDC437AC-5C9F-B8D3-898A-0C39E296C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122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28DBD1-DB29-D44F-FD5A-3071BB37EF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1300" y="1506193"/>
            <a:ext cx="5280229" cy="3377354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Если все сделано правильно – система должна запуститься и функционировать </a:t>
            </a:r>
            <a:r>
              <a:rPr lang="ru-RU" dirty="0" err="1"/>
              <a:t>корретно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796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EF5859-10C9-4588-9727-B9362E26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1020445"/>
            <a:ext cx="3287661" cy="1325563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Этапы миграции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671D7E5-EF66-4BCD-8DAA-E9061157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674013"/>
            <a:ext cx="3287660" cy="3269589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Подготовка сервера</a:t>
            </a:r>
          </a:p>
          <a:p>
            <a:pPr rtl="0"/>
            <a:r>
              <a:rPr lang="ru-RU" dirty="0"/>
              <a:t>БД ИРБИС 64</a:t>
            </a:r>
          </a:p>
          <a:p>
            <a:pPr rtl="0"/>
            <a:r>
              <a:rPr lang="ru-RU" dirty="0"/>
              <a:t>Объектное хранилище</a:t>
            </a:r>
          </a:p>
          <a:p>
            <a:pPr rtl="0"/>
            <a:r>
              <a:rPr lang="ru-RU" dirty="0"/>
              <a:t>Внутренние данные</a:t>
            </a:r>
          </a:p>
          <a:p>
            <a:pPr rtl="0"/>
            <a:r>
              <a:rPr lang="ru-RU" dirty="0"/>
              <a:t>Код системы</a:t>
            </a:r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B02A8827-B1A1-2D2F-D6DD-E886B886C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219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DF1EDE-5423-435C-B149-87AB1BC22B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7200" y="1615736"/>
            <a:ext cx="4179570" cy="152473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СПАСИБО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F64C29E-DF30-4DC6-AB95-2016F9A703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850181"/>
          </a:xfrm>
        </p:spPr>
        <p:txBody>
          <a:bodyPr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Илья Михайленко</a:t>
            </a:r>
          </a:p>
          <a:p>
            <a:pPr rtl="0"/>
            <a:r>
              <a:rPr lang="en-US" dirty="0" err="1"/>
              <a:t>i</a:t>
            </a:r>
            <a:r>
              <a:rPr lang="ru-RU" dirty="0"/>
              <a:t>@</a:t>
            </a:r>
            <a:r>
              <a:rPr lang="en-US" dirty="0"/>
              <a:t>elnit.org</a:t>
            </a:r>
            <a:endParaRPr lang="ru-RU" dirty="0"/>
          </a:p>
          <a:p>
            <a:pPr rtl="0"/>
            <a:r>
              <a:rPr lang="en-US" dirty="0"/>
              <a:t>https://elnit.org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C127D99-645F-4FCF-9573-FDFE2A34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9787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Подготовка сервера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D5232F9-FD00-464A-9F17-619C91AEF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 fontScale="85000" lnSpcReduction="10000"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Настройка операционной системы</a:t>
            </a:r>
          </a:p>
          <a:p>
            <a:pPr lvl="1" rtl="0"/>
            <a:r>
              <a:rPr lang="ru-RU" dirty="0"/>
              <a:t>Все действия по настройке операционной системы необходимо исполнять с правами </a:t>
            </a:r>
            <a:r>
              <a:rPr lang="ru-RU" dirty="0" err="1"/>
              <a:t>root</a:t>
            </a:r>
            <a:r>
              <a:rPr lang="ru-RU" dirty="0"/>
              <a:t>. Для этого необходимо выполнить команду</a:t>
            </a:r>
          </a:p>
          <a:p>
            <a:pPr lvl="1" rtl="0"/>
            <a:r>
              <a:rPr lang="ru-RU" dirty="0" err="1"/>
              <a:t>sudo</a:t>
            </a:r>
            <a:r>
              <a:rPr lang="ru-RU" dirty="0"/>
              <a:t> -i</a:t>
            </a:r>
          </a:p>
          <a:p>
            <a:pPr lvl="1" rtl="0"/>
            <a:r>
              <a:rPr lang="ru-RU" dirty="0"/>
              <a:t>Далее в тексте предполагается, что установка будет производится в папку /</a:t>
            </a:r>
            <a:r>
              <a:rPr lang="ru-RU" dirty="0" err="1"/>
              <a:t>irbis</a:t>
            </a:r>
            <a:endParaRPr lang="ru-RU" dirty="0"/>
          </a:p>
          <a:p>
            <a:pPr lvl="1" rtl="0"/>
            <a:r>
              <a:rPr lang="ru-RU" dirty="0"/>
              <a:t>Часть, связанная с СУБД ИРБИС 64 устанавливается в папку /</a:t>
            </a:r>
            <a:r>
              <a:rPr lang="ru-RU" dirty="0" err="1"/>
              <a:t>irbis</a:t>
            </a:r>
            <a:r>
              <a:rPr lang="ru-RU" dirty="0"/>
              <a:t>/i64</a:t>
            </a:r>
          </a:p>
          <a:p>
            <a:pPr lvl="1" rtl="0"/>
            <a:r>
              <a:rPr lang="ru-RU" dirty="0"/>
              <a:t>Часть, связанная с ИРБИС 128 устанавливается в папку /</a:t>
            </a:r>
            <a:r>
              <a:rPr lang="ru-RU" dirty="0" err="1"/>
              <a:t>irbis</a:t>
            </a:r>
            <a:r>
              <a:rPr lang="ru-RU" dirty="0"/>
              <a:t>/i128</a:t>
            </a:r>
          </a:p>
          <a:p>
            <a:pPr lvl="1" rtl="0"/>
            <a:r>
              <a:rPr lang="ru-RU" dirty="0"/>
              <a:t>Если у Вас другие пути - необходимо их изменить на свои везде в тексте далее.</a:t>
            </a:r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ECE635A2-70B8-3EAB-6A18-952B02EB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9C04EF4-9921-7A7C-8E80-C5FA336E85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81F44F-B50E-DD26-F786-44EBCDA1B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Подготовка сервера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4287F53-FFD3-7824-5233-EDF7D27984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 fontScale="62500" lnSpcReduction="20000"/>
          </a:bodyPr>
          <a:lstStyle>
            <a:defPPr>
              <a:defRPr lang="ru-RU"/>
            </a:defPPr>
          </a:lstStyle>
          <a:p>
            <a:r>
              <a:rPr lang="ru-RU" dirty="0"/>
              <a:t>Добавление репозиториев</a:t>
            </a:r>
          </a:p>
          <a:p>
            <a:pPr lvl="1" rtl="0"/>
            <a:r>
              <a:rPr lang="ru-RU" dirty="0"/>
              <a:t>Необходимо убедиться в наличии следующих строк в файле /</a:t>
            </a:r>
            <a:r>
              <a:rPr lang="en-US" dirty="0" err="1"/>
              <a:t>etc</a:t>
            </a:r>
            <a:r>
              <a:rPr lang="en-US" dirty="0"/>
              <a:t>/apt/</a:t>
            </a:r>
            <a:r>
              <a:rPr lang="en-US" dirty="0" err="1"/>
              <a:t>sources.list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deb [trusted=yes] https://download.astralinux.ru/astra/stable/1.7_x86-64/repository-main/ 1.7_x86-64  main </a:t>
            </a:r>
            <a:r>
              <a:rPr lang="en-US" dirty="0" err="1"/>
              <a:t>contrib</a:t>
            </a:r>
            <a:r>
              <a:rPr lang="en-US" dirty="0"/>
              <a:t> non-free</a:t>
            </a:r>
          </a:p>
          <a:p>
            <a:pPr lvl="2"/>
            <a:r>
              <a:rPr lang="en-US" dirty="0"/>
              <a:t>deb [trusted=yes] https://download.astralinux.ru/astra/stable/1.7_x86-64/repository-update/ 1.7_x86-64  main </a:t>
            </a:r>
            <a:r>
              <a:rPr lang="en-US" dirty="0" err="1"/>
              <a:t>contrib</a:t>
            </a:r>
            <a:r>
              <a:rPr lang="en-US" dirty="0"/>
              <a:t> non-free</a:t>
            </a:r>
          </a:p>
          <a:p>
            <a:pPr lvl="2"/>
            <a:r>
              <a:rPr lang="en-US" dirty="0"/>
              <a:t>deb [trusted=yes] https://download.astralinux.ru/astra/stable/1.7_x86-64/repository-base/ 1.7_x86-64  main </a:t>
            </a:r>
            <a:r>
              <a:rPr lang="en-US" dirty="0" err="1"/>
              <a:t>contrib</a:t>
            </a:r>
            <a:r>
              <a:rPr lang="en-US" dirty="0"/>
              <a:t> non-free</a:t>
            </a:r>
          </a:p>
          <a:p>
            <a:pPr lvl="2"/>
            <a:r>
              <a:rPr lang="en-US" dirty="0"/>
              <a:t>deb [trusted=yes] https://download.astralinux.ru/astra/stable/1.7_x86-64/repository-extended/ 1.7_x86-64  main </a:t>
            </a:r>
            <a:r>
              <a:rPr lang="en-US" dirty="0" err="1"/>
              <a:t>contrib</a:t>
            </a:r>
            <a:r>
              <a:rPr lang="en-US" dirty="0"/>
              <a:t> non-free</a:t>
            </a:r>
          </a:p>
          <a:p>
            <a:pPr lvl="1" rtl="0"/>
            <a:r>
              <a:rPr lang="ru-RU" dirty="0"/>
              <a:t>Файл /</a:t>
            </a:r>
            <a:r>
              <a:rPr lang="en-US" dirty="0" err="1"/>
              <a:t>etc</a:t>
            </a:r>
            <a:r>
              <a:rPr lang="en-US" dirty="0"/>
              <a:t>/apt/</a:t>
            </a:r>
            <a:r>
              <a:rPr lang="en-US" dirty="0" err="1"/>
              <a:t>apt.conf.d</a:t>
            </a:r>
            <a:r>
              <a:rPr lang="en-US" dirty="0"/>
              <a:t>/99-astra-linux </a:t>
            </a:r>
            <a:r>
              <a:rPr lang="ru-RU" dirty="0"/>
              <a:t>необходимо привести к следующему виду:</a:t>
            </a:r>
          </a:p>
          <a:p>
            <a:pPr lvl="2"/>
            <a:r>
              <a:rPr lang="en-US" dirty="0"/>
              <a:t>Acquire { https::Verify-Peer false }</a:t>
            </a:r>
          </a:p>
          <a:p>
            <a:pPr lvl="1" rtl="0"/>
            <a:r>
              <a:rPr lang="ru-RU" dirty="0"/>
              <a:t>После изменения списка доступных репозиториев необходимо обновить список доступных пакетов командой</a:t>
            </a:r>
          </a:p>
          <a:p>
            <a:pPr lvl="2"/>
            <a:r>
              <a:rPr lang="en-US" dirty="0"/>
              <a:t>apt update</a:t>
            </a:r>
            <a:endParaRPr lang="ru-RU"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86400084-1441-359A-E3B4-6C958B8C3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631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B1554D3-6408-14CA-013A-020715EDB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A17C34-26AA-B6F0-35DE-43ED9E6A4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Подготовка сервера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77E99BE-5090-3236-A4A2-69CA68551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r>
              <a:rPr lang="ru-RU" dirty="0"/>
              <a:t>Установка необходимых пакетов</a:t>
            </a:r>
            <a:endParaRPr lang="en-US" dirty="0"/>
          </a:p>
          <a:p>
            <a:pPr lvl="2"/>
            <a:r>
              <a:rPr lang="en-US" dirty="0"/>
              <a:t>apt install -y git </a:t>
            </a:r>
            <a:r>
              <a:rPr lang="en-US" dirty="0" err="1"/>
              <a:t>openssh</a:t>
            </a:r>
            <a:r>
              <a:rPr lang="en-US" dirty="0"/>
              <a:t>-client apache2 curl </a:t>
            </a:r>
            <a:r>
              <a:rPr lang="en-US" dirty="0" err="1"/>
              <a:t>wget</a:t>
            </a:r>
            <a:r>
              <a:rPr lang="en-US" dirty="0"/>
              <a:t> php8.1 php8.1-cli php8.1-fpm php8.1-{curl,mbstring,sockets,sqlite3,intl,apcu,gd}</a:t>
            </a:r>
            <a:endParaRPr lang="ru-RU"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573C860C-A330-6CCD-D468-DD6C39353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60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17F5ECC-21D3-D80E-240E-C8A367E74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DA2668-5AB6-8AB8-D1F3-1B482A99D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Подготовка сервера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E41749B-9C62-A538-CF9C-B3D13830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 fontScale="92500" lnSpcReduction="20000"/>
          </a:bodyPr>
          <a:lstStyle>
            <a:defPPr>
              <a:defRPr lang="ru-RU"/>
            </a:defPPr>
          </a:lstStyle>
          <a:p>
            <a:r>
              <a:rPr lang="ru-RU" dirty="0"/>
              <a:t>Настройка </a:t>
            </a:r>
            <a:r>
              <a:rPr lang="en-US" dirty="0"/>
              <a:t>PHP</a:t>
            </a:r>
          </a:p>
          <a:p>
            <a:pPr lvl="2"/>
            <a:r>
              <a:rPr lang="ru-RU" dirty="0"/>
              <a:t>В папку /</a:t>
            </a:r>
            <a:r>
              <a:rPr lang="en-US" dirty="0"/>
              <a:t>lib/</a:t>
            </a:r>
            <a:r>
              <a:rPr lang="en-US" dirty="0" err="1"/>
              <a:t>php</a:t>
            </a:r>
            <a:r>
              <a:rPr lang="en-US" dirty="0"/>
              <a:t>/20210902 </a:t>
            </a:r>
            <a:r>
              <a:rPr lang="ru-RU" dirty="0"/>
              <a:t>необходимо скопировать файл </a:t>
            </a:r>
            <a:r>
              <a:rPr lang="en-US" dirty="0"/>
              <a:t>php_irbis64.so</a:t>
            </a:r>
          </a:p>
          <a:p>
            <a:pPr lvl="2"/>
            <a:r>
              <a:rPr lang="ru-RU" dirty="0"/>
              <a:t>В папке 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php</a:t>
            </a:r>
            <a:r>
              <a:rPr lang="en-US" dirty="0"/>
              <a:t>/8.1/fpm/</a:t>
            </a:r>
            <a:r>
              <a:rPr lang="en-US" dirty="0" err="1"/>
              <a:t>conf.d</a:t>
            </a:r>
            <a:r>
              <a:rPr lang="en-US" dirty="0"/>
              <a:t> </a:t>
            </a:r>
            <a:r>
              <a:rPr lang="ru-RU" dirty="0"/>
              <a:t>необходимо создать файл </a:t>
            </a:r>
            <a:r>
              <a:rPr lang="en-US" dirty="0"/>
              <a:t>irbis64.ini </a:t>
            </a:r>
            <a:r>
              <a:rPr lang="ru-RU" dirty="0"/>
              <a:t>следующего содержания:</a:t>
            </a:r>
          </a:p>
          <a:p>
            <a:pPr lvl="3"/>
            <a:r>
              <a:rPr lang="en-US" dirty="0"/>
              <a:t>extension=php_irbis64.so</a:t>
            </a:r>
          </a:p>
          <a:p>
            <a:pPr lvl="2"/>
            <a:r>
              <a:rPr lang="ru-RU" dirty="0"/>
              <a:t>Подключение </a:t>
            </a:r>
            <a:r>
              <a:rPr lang="en-US" dirty="0"/>
              <a:t>PHP </a:t>
            </a:r>
            <a:r>
              <a:rPr lang="ru-RU" dirty="0"/>
              <a:t>к </a:t>
            </a:r>
            <a:r>
              <a:rPr lang="en-US" dirty="0"/>
              <a:t>Apache2:</a:t>
            </a:r>
          </a:p>
          <a:p>
            <a:pPr lvl="3"/>
            <a:r>
              <a:rPr lang="en-US" dirty="0"/>
              <a:t>a2enmod </a:t>
            </a:r>
            <a:r>
              <a:rPr lang="en-US" dirty="0" err="1"/>
              <a:t>proxy_fcgi</a:t>
            </a:r>
            <a:r>
              <a:rPr lang="en-US" dirty="0"/>
              <a:t> </a:t>
            </a:r>
            <a:r>
              <a:rPr lang="en-US" dirty="0" err="1"/>
              <a:t>setenvif</a:t>
            </a:r>
            <a:endParaRPr lang="en-US" dirty="0"/>
          </a:p>
          <a:p>
            <a:pPr lvl="3"/>
            <a:r>
              <a:rPr lang="en-US" dirty="0"/>
              <a:t>a2enconf php8.1-fpm</a:t>
            </a:r>
          </a:p>
          <a:p>
            <a:pPr lvl="3"/>
            <a:r>
              <a:rPr lang="en-US" dirty="0"/>
              <a:t>a2enmod rewrite</a:t>
            </a:r>
          </a:p>
          <a:p>
            <a:pPr lvl="3"/>
            <a:r>
              <a:rPr lang="en-US" dirty="0" err="1"/>
              <a:t>systemctl</a:t>
            </a:r>
            <a:r>
              <a:rPr lang="en-US" dirty="0"/>
              <a:t> restart apache2</a:t>
            </a:r>
            <a:endParaRPr lang="ru-RU"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A7E48213-46AA-E681-1BD9-FDBCFDF30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724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425E694-E3C7-FB3F-4323-FEE93B8BC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DBC009-E965-9F7D-B716-18E29FD7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Подготовка сервера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E7955C8-8480-425D-D991-B3AE93261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 fontScale="70000" lnSpcReduction="20000"/>
          </a:bodyPr>
          <a:lstStyle>
            <a:defPPr>
              <a:defRPr lang="ru-RU"/>
            </a:defPPr>
          </a:lstStyle>
          <a:p>
            <a:r>
              <a:rPr lang="ru-RU" dirty="0"/>
              <a:t>Настройка </a:t>
            </a:r>
            <a:r>
              <a:rPr lang="en-US" dirty="0"/>
              <a:t>Apache2</a:t>
            </a:r>
          </a:p>
          <a:p>
            <a:pPr lvl="2"/>
            <a:r>
              <a:rPr lang="ru-RU" dirty="0"/>
              <a:t>В файл /</a:t>
            </a:r>
            <a:r>
              <a:rPr lang="en-US" dirty="0" err="1"/>
              <a:t>etc</a:t>
            </a:r>
            <a:r>
              <a:rPr lang="en-US" dirty="0"/>
              <a:t>/apache2/apache2.conf </a:t>
            </a:r>
            <a:r>
              <a:rPr lang="ru-RU" dirty="0"/>
              <a:t>необходимо добавить следующие строки:</a:t>
            </a:r>
          </a:p>
          <a:p>
            <a:pPr lvl="3"/>
            <a:r>
              <a:rPr lang="ru-RU" dirty="0"/>
              <a:t>    &lt;</a:t>
            </a:r>
            <a:r>
              <a:rPr lang="en-US" dirty="0"/>
              <a:t>Directory /</a:t>
            </a:r>
            <a:r>
              <a:rPr lang="en-US" dirty="0" err="1"/>
              <a:t>irbis</a:t>
            </a:r>
            <a:r>
              <a:rPr lang="en-US" dirty="0"/>
              <a:t>/i128/</a:t>
            </a:r>
            <a:r>
              <a:rPr lang="en-US" dirty="0" err="1"/>
              <a:t>htdocs</a:t>
            </a:r>
            <a:r>
              <a:rPr lang="en-US" dirty="0"/>
              <a:t>&gt;</a:t>
            </a:r>
          </a:p>
          <a:p>
            <a:pPr lvl="3"/>
            <a:r>
              <a:rPr lang="en-US" dirty="0"/>
              <a:t>        Options </a:t>
            </a:r>
            <a:r>
              <a:rPr lang="en-US" dirty="0" err="1"/>
              <a:t>FollowSymLinks</a:t>
            </a:r>
            <a:r>
              <a:rPr lang="en-US" dirty="0"/>
              <a:t> </a:t>
            </a:r>
            <a:r>
              <a:rPr lang="en-US" dirty="0" err="1"/>
              <a:t>MultiViews</a:t>
            </a:r>
            <a:endParaRPr lang="en-US" dirty="0"/>
          </a:p>
          <a:p>
            <a:pPr lvl="3"/>
            <a:r>
              <a:rPr lang="en-US" dirty="0"/>
              <a:t>        </a:t>
            </a:r>
            <a:r>
              <a:rPr lang="en-US" dirty="0" err="1"/>
              <a:t>AllowOverride</a:t>
            </a:r>
            <a:r>
              <a:rPr lang="en-US" dirty="0"/>
              <a:t> All</a:t>
            </a:r>
          </a:p>
          <a:p>
            <a:pPr lvl="3"/>
            <a:r>
              <a:rPr lang="en-US" dirty="0"/>
              <a:t>        Order </a:t>
            </a:r>
            <a:r>
              <a:rPr lang="en-US" dirty="0" err="1"/>
              <a:t>allow,deny</a:t>
            </a:r>
            <a:endParaRPr lang="en-US" dirty="0"/>
          </a:p>
          <a:p>
            <a:pPr lvl="3"/>
            <a:r>
              <a:rPr lang="en-US" dirty="0"/>
              <a:t>        allow from all</a:t>
            </a:r>
          </a:p>
          <a:p>
            <a:pPr lvl="3"/>
            <a:r>
              <a:rPr lang="en-US" dirty="0"/>
              <a:t>    &lt;/Directory&gt;</a:t>
            </a:r>
          </a:p>
          <a:p>
            <a:pPr lvl="2"/>
            <a:r>
              <a:rPr lang="ru-RU" dirty="0"/>
              <a:t>Так же в этом файле необходимо поменять</a:t>
            </a:r>
          </a:p>
          <a:p>
            <a:pPr lvl="3"/>
            <a:r>
              <a:rPr lang="ru-RU" dirty="0"/>
              <a:t># </a:t>
            </a:r>
            <a:r>
              <a:rPr lang="en-US" dirty="0" err="1"/>
              <a:t>AstraMode</a:t>
            </a:r>
            <a:r>
              <a:rPr lang="en-US" dirty="0"/>
              <a:t> on</a:t>
            </a:r>
          </a:p>
          <a:p>
            <a:pPr lvl="2"/>
            <a:r>
              <a:rPr lang="ru-RU" dirty="0"/>
              <a:t>на</a:t>
            </a:r>
          </a:p>
          <a:p>
            <a:pPr lvl="3"/>
            <a:r>
              <a:rPr lang="en-US" dirty="0" err="1"/>
              <a:t>AstraMode</a:t>
            </a:r>
            <a:r>
              <a:rPr lang="en-US" dirty="0"/>
              <a:t> off</a:t>
            </a:r>
            <a:endParaRPr lang="ru-RU"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1F7CEA3C-4405-28A4-D32C-EFE553E1F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505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8BE7009-5DB8-7A7D-8DB5-C1ACE9271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538A2B-D60B-706F-997D-6D74CE4CC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Подготовка сервера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18EFC36-E1DD-A139-CB70-9ED7B42DD0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 fontScale="40000" lnSpcReduction="20000"/>
          </a:bodyPr>
          <a:lstStyle>
            <a:defPPr>
              <a:defRPr lang="ru-RU"/>
            </a:defPPr>
          </a:lstStyle>
          <a:p>
            <a:r>
              <a:rPr lang="ru-RU" dirty="0"/>
              <a:t>Настройка </a:t>
            </a:r>
            <a:r>
              <a:rPr lang="en-US" dirty="0"/>
              <a:t>Apache2</a:t>
            </a:r>
          </a:p>
          <a:p>
            <a:pPr lvl="2"/>
            <a:r>
              <a:rPr lang="ru-RU" dirty="0"/>
              <a:t>Файл /</a:t>
            </a:r>
            <a:r>
              <a:rPr lang="en-US" dirty="0" err="1"/>
              <a:t>etc</a:t>
            </a:r>
            <a:r>
              <a:rPr lang="en-US" dirty="0"/>
              <a:t>/apache2/sites-enabled/000-default.conf </a:t>
            </a:r>
            <a:r>
              <a:rPr lang="ru-RU" dirty="0"/>
              <a:t>необходимо привести к виду:</a:t>
            </a:r>
          </a:p>
          <a:p>
            <a:pPr lvl="3"/>
            <a:r>
              <a:rPr lang="ru-RU" dirty="0"/>
              <a:t>&lt;</a:t>
            </a:r>
            <a:r>
              <a:rPr lang="en-US" dirty="0" err="1"/>
              <a:t>VirtualHost</a:t>
            </a:r>
            <a:r>
              <a:rPr lang="en-US" dirty="0"/>
              <a:t> *:80&gt;</a:t>
            </a:r>
          </a:p>
          <a:p>
            <a:pPr lvl="3"/>
            <a:r>
              <a:rPr lang="en-US" dirty="0"/>
              <a:t>    #ServerName .....</a:t>
            </a:r>
          </a:p>
          <a:p>
            <a:pPr lvl="3"/>
            <a:r>
              <a:rPr lang="en-US" dirty="0"/>
              <a:t>    </a:t>
            </a:r>
            <a:r>
              <a:rPr lang="en-US" dirty="0" err="1"/>
              <a:t>ServerAdmin</a:t>
            </a:r>
            <a:r>
              <a:rPr lang="en-US" dirty="0"/>
              <a:t> </a:t>
            </a:r>
            <a:r>
              <a:rPr lang="en-US" dirty="0" err="1"/>
              <a:t>webmaster@localhost</a:t>
            </a:r>
            <a:endParaRPr lang="en-US" dirty="0"/>
          </a:p>
          <a:p>
            <a:pPr lvl="3"/>
            <a:r>
              <a:rPr lang="en-US" dirty="0"/>
              <a:t>    </a:t>
            </a:r>
            <a:r>
              <a:rPr lang="en-US" dirty="0" err="1"/>
              <a:t>DocumentRoot</a:t>
            </a:r>
            <a:r>
              <a:rPr lang="en-US" dirty="0"/>
              <a:t> /</a:t>
            </a:r>
            <a:r>
              <a:rPr lang="en-US" dirty="0" err="1"/>
              <a:t>irbis</a:t>
            </a:r>
            <a:r>
              <a:rPr lang="en-US" dirty="0"/>
              <a:t>/i128/</a:t>
            </a:r>
            <a:r>
              <a:rPr lang="en-US" dirty="0" err="1"/>
              <a:t>htdocs</a:t>
            </a:r>
            <a:endParaRPr lang="en-US" dirty="0"/>
          </a:p>
          <a:p>
            <a:pPr lvl="3"/>
            <a:r>
              <a:rPr lang="en-US" dirty="0"/>
              <a:t>    &lt;Directory /</a:t>
            </a:r>
            <a:r>
              <a:rPr lang="en-US" dirty="0" err="1"/>
              <a:t>irbis</a:t>
            </a:r>
            <a:r>
              <a:rPr lang="en-US" dirty="0"/>
              <a:t>/i128/</a:t>
            </a:r>
            <a:r>
              <a:rPr lang="en-US" dirty="0" err="1"/>
              <a:t>htdocs</a:t>
            </a:r>
            <a:r>
              <a:rPr lang="en-US" dirty="0"/>
              <a:t>&gt;</a:t>
            </a:r>
          </a:p>
          <a:p>
            <a:pPr lvl="3"/>
            <a:r>
              <a:rPr lang="en-US" dirty="0"/>
              <a:t>        Options </a:t>
            </a:r>
            <a:r>
              <a:rPr lang="en-US" dirty="0" err="1"/>
              <a:t>FollowSymLinks</a:t>
            </a:r>
            <a:r>
              <a:rPr lang="en-US" dirty="0"/>
              <a:t> </a:t>
            </a:r>
            <a:r>
              <a:rPr lang="en-US" dirty="0" err="1"/>
              <a:t>MultiViews</a:t>
            </a:r>
            <a:endParaRPr lang="en-US" dirty="0"/>
          </a:p>
          <a:p>
            <a:pPr lvl="3"/>
            <a:r>
              <a:rPr lang="en-US" dirty="0"/>
              <a:t>        </a:t>
            </a:r>
            <a:r>
              <a:rPr lang="en-US" dirty="0" err="1"/>
              <a:t>AllowOverride</a:t>
            </a:r>
            <a:r>
              <a:rPr lang="en-US" dirty="0"/>
              <a:t> All</a:t>
            </a:r>
          </a:p>
          <a:p>
            <a:pPr lvl="3"/>
            <a:r>
              <a:rPr lang="en-US" dirty="0"/>
              <a:t>        Order </a:t>
            </a:r>
            <a:r>
              <a:rPr lang="en-US" dirty="0" err="1"/>
              <a:t>allow,deny</a:t>
            </a:r>
            <a:endParaRPr lang="en-US" dirty="0"/>
          </a:p>
          <a:p>
            <a:pPr lvl="3"/>
            <a:r>
              <a:rPr lang="en-US" dirty="0"/>
              <a:t>        allow from all</a:t>
            </a:r>
          </a:p>
          <a:p>
            <a:pPr lvl="3"/>
            <a:r>
              <a:rPr lang="en-US" dirty="0"/>
              <a:t>    &lt;/Directory&gt;</a:t>
            </a:r>
          </a:p>
          <a:p>
            <a:pPr lvl="3"/>
            <a:r>
              <a:rPr lang="en-US" dirty="0"/>
              <a:t>    </a:t>
            </a:r>
            <a:r>
              <a:rPr lang="en-US" dirty="0" err="1"/>
              <a:t>ErrorLog</a:t>
            </a:r>
            <a:r>
              <a:rPr lang="en-US" dirty="0"/>
              <a:t> ${APACHE_LOG_DIR}/error.log</a:t>
            </a:r>
          </a:p>
          <a:p>
            <a:pPr lvl="3"/>
            <a:r>
              <a:rPr lang="en-US" dirty="0"/>
              <a:t>    </a:t>
            </a:r>
            <a:r>
              <a:rPr lang="en-US" dirty="0" err="1"/>
              <a:t>CustomLog</a:t>
            </a:r>
            <a:r>
              <a:rPr lang="en-US" dirty="0"/>
              <a:t> ${APACHE_LOG_DIR}/access.log combined</a:t>
            </a:r>
          </a:p>
          <a:p>
            <a:pPr lvl="3"/>
            <a:r>
              <a:rPr lang="en-US" dirty="0"/>
              <a:t>&lt;/</a:t>
            </a:r>
            <a:r>
              <a:rPr lang="en-US" dirty="0" err="1"/>
              <a:t>VirtualHost</a:t>
            </a:r>
            <a:r>
              <a:rPr lang="en-US" dirty="0"/>
              <a:t>&gt;</a:t>
            </a:r>
            <a:endParaRPr lang="ru-RU" dirty="0"/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3D7EF6EB-9150-D058-25E7-6EAB3F18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1485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564DFA9-86D1-C97F-45F0-8CCC3996C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B397FF-4913-8798-2894-757ADD3FD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18" y="268360"/>
            <a:ext cx="7288282" cy="2121177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Разворачивание файлов системы из репозиториев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57C74EE-309C-0B0F-865B-713A8BCA70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2388" y="2763078"/>
            <a:ext cx="7288212" cy="3407051"/>
          </a:xfrm>
        </p:spPr>
        <p:txBody>
          <a:bodyPr rtlCol="0">
            <a:normAutofit fontScale="77500" lnSpcReduction="20000"/>
          </a:bodyPr>
          <a:lstStyle>
            <a:defPPr>
              <a:defRPr lang="ru-RU"/>
            </a:defPPr>
          </a:lstStyle>
          <a:p>
            <a:r>
              <a:rPr lang="ru-RU" dirty="0"/>
              <a:t>Установка SSH ключа доступа к репозиториям</a:t>
            </a:r>
            <a:endParaRPr lang="en-US" dirty="0"/>
          </a:p>
          <a:p>
            <a:pPr lvl="2"/>
            <a:r>
              <a:rPr lang="ru-RU" dirty="0"/>
              <a:t>Secure Shell </a:t>
            </a:r>
            <a:r>
              <a:rPr lang="ru-RU" dirty="0" err="1"/>
              <a:t>protocol</a:t>
            </a:r>
            <a:r>
              <a:rPr lang="ru-RU" dirty="0"/>
              <a:t> (SSH) используется для создания безопасного соединения между Вашим сервером и репозиторием ИРБИС 128. Соединение авторизуется с использованием публичного SSH-ключа, который получен от приватного SSH ключа. Безопасное (шифрованное) соединение используется для безопасной передачи кода между Вашим сервером и репозиторием ИРБИС 128.</a:t>
            </a:r>
          </a:p>
          <a:p>
            <a:pPr lvl="2"/>
            <a:r>
              <a:rPr lang="ru-RU" dirty="0"/>
              <a:t>Запуск SSH-агента</a:t>
            </a:r>
          </a:p>
          <a:p>
            <a:pPr lvl="2"/>
            <a:r>
              <a:rPr lang="ru-RU" dirty="0"/>
              <a:t>Что бы позволить </a:t>
            </a:r>
            <a:r>
              <a:rPr lang="ru-RU" dirty="0" err="1"/>
              <a:t>git</a:t>
            </a:r>
            <a:r>
              <a:rPr lang="ru-RU" dirty="0"/>
              <a:t> использовать Ваш SSH ключ, SSH агент должен быть запущен на Вашем сервере.</a:t>
            </a:r>
          </a:p>
          <a:p>
            <a:pPr lvl="2"/>
            <a:r>
              <a:rPr lang="ru-RU" dirty="0"/>
              <a:t>Для проверки запущен ли агент, выполните команду </a:t>
            </a:r>
            <a:r>
              <a:rPr lang="ru-RU" dirty="0" err="1"/>
              <a:t>ps</a:t>
            </a:r>
            <a:r>
              <a:rPr lang="ru-RU" dirty="0"/>
              <a:t>. Если агент уже запущен, вывод этой команды должен быть похожем на следующее:</a:t>
            </a:r>
          </a:p>
          <a:p>
            <a:pPr lvl="3"/>
            <a:r>
              <a:rPr lang="ru-RU" dirty="0"/>
              <a:t>$ </a:t>
            </a:r>
            <a:r>
              <a:rPr lang="ru-RU" dirty="0" err="1"/>
              <a:t>ps</a:t>
            </a:r>
            <a:r>
              <a:rPr lang="ru-RU" dirty="0"/>
              <a:t> -</a:t>
            </a:r>
            <a:r>
              <a:rPr lang="ru-RU" dirty="0" err="1"/>
              <a:t>ax</a:t>
            </a:r>
            <a:r>
              <a:rPr lang="ru-RU" dirty="0"/>
              <a:t> | </a:t>
            </a:r>
            <a:r>
              <a:rPr lang="ru-RU" dirty="0" err="1"/>
              <a:t>grep</a:t>
            </a:r>
            <a:r>
              <a:rPr lang="ru-RU" dirty="0"/>
              <a:t> </a:t>
            </a:r>
            <a:r>
              <a:rPr lang="ru-RU" dirty="0" err="1"/>
              <a:t>ssh-agent</a:t>
            </a:r>
            <a:endParaRPr lang="ru-RU" dirty="0"/>
          </a:p>
          <a:p>
            <a:pPr lvl="3"/>
            <a:r>
              <a:rPr lang="ru-RU" dirty="0"/>
              <a:t>19998 ?? 0:00.20 /</a:t>
            </a:r>
            <a:r>
              <a:rPr lang="ru-RU" dirty="0" err="1"/>
              <a:t>usr</a:t>
            </a:r>
            <a:r>
              <a:rPr lang="ru-RU" dirty="0"/>
              <a:t>/</a:t>
            </a:r>
            <a:r>
              <a:rPr lang="ru-RU" dirty="0" err="1"/>
              <a:t>bin</a:t>
            </a:r>
            <a:r>
              <a:rPr lang="ru-RU" dirty="0"/>
              <a:t>/</a:t>
            </a:r>
            <a:r>
              <a:rPr lang="ru-RU" dirty="0" err="1"/>
              <a:t>ssh-agent</a:t>
            </a:r>
            <a:r>
              <a:rPr lang="ru-RU" dirty="0"/>
              <a:t> -l</a:t>
            </a:r>
          </a:p>
        </p:txBody>
      </p:sp>
      <p:sp>
        <p:nvSpPr>
          <p:cNvPr id="14" name="Номер слайда 5">
            <a:extLst>
              <a:ext uri="{FF2B5EF4-FFF2-40B4-BE49-F238E27FC236}">
                <a16:creationId xmlns:a16="http://schemas.microsoft.com/office/drawing/2014/main" xmlns="" id="{231CFC82-D8D9-53E0-A4FA-DC5C3C670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fld id="{A49DFD55-3C28-40EF-9E31-A92D2E4017FF}" type="slidenum">
              <a:rPr lang="ru-RU" smtClean="0"/>
              <a:pPr rtl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51255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Arial"/>
      </a:majorFont>
      <a:minorFont>
        <a:latin typeface="Tenorite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72977041_TF67328976_Win32" id="{5020E0DF-7C16-4BDB-9142-A1F72DC8C12E}" vid="{6F8719E1-032A-49EA-88D6-D8E01ADD111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168DCE-134F-4610-A6AA-88CEBE8D71D2}">
  <ds:schemaRefs>
    <ds:schemaRef ds:uri="http://schemas.microsoft.com/office/infopath/2007/PartnerControls"/>
    <ds:schemaRef ds:uri="http://schemas.microsoft.com/sharepoint/v3"/>
    <ds:schemaRef ds:uri="230e9df3-be65-4c73-a93b-d1236ebd677e"/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ABF691C-888B-4061-8A6F-D5CE84A025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DE3176-A15D-46A3-BDDB-64A0D73632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(минималистичное оформление)</Template>
  <TotalTime>91</TotalTime>
  <Words>1137</Words>
  <Application>Microsoft Office PowerPoint</Application>
  <PresentationFormat>Широкоэкранный</PresentationFormat>
  <Paragraphs>196</Paragraphs>
  <Slides>20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Миграция Ирбис64/128 на ОС Linux</vt:lpstr>
      <vt:lpstr>Этапы миграции</vt:lpstr>
      <vt:lpstr>Подготовка сервера</vt:lpstr>
      <vt:lpstr>Подготовка сервера</vt:lpstr>
      <vt:lpstr>Подготовка сервера</vt:lpstr>
      <vt:lpstr>Подготовка сервера</vt:lpstr>
      <vt:lpstr>Подготовка сервера</vt:lpstr>
      <vt:lpstr>Подготовка сервера</vt:lpstr>
      <vt:lpstr>Разворачивание файлов системы из репозиториев</vt:lpstr>
      <vt:lpstr>Разворачивание файлов системы из репозиториев</vt:lpstr>
      <vt:lpstr>Разворачивание файлов системы из репозиториев</vt:lpstr>
      <vt:lpstr>Разворачивание файлов системы из репозиториев</vt:lpstr>
      <vt:lpstr>Разворачивание файлов системы из репозиториев</vt:lpstr>
      <vt:lpstr>Перенос БД ИРБИС 64</vt:lpstr>
      <vt:lpstr>Перенос БД ИРБИС 64</vt:lpstr>
      <vt:lpstr>Перенос объектного хранилища системы (папка OBJECTS)</vt:lpstr>
      <vt:lpstr>Перенос Внутренних данных (Папка i128data)</vt:lpstr>
      <vt:lpstr>Перенос кода системы (Папка htdocs)</vt:lpstr>
      <vt:lpstr>Если все сделано правильно – система должна запуститься и функционировать корретно</vt:lpstr>
      <vt:lpstr>СПАСИБО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Миграция Ирбис64/128 на ОС Linux</dc:title>
  <dc:creator>Ilya Mikhaylenko</dc:creator>
  <cp:lastModifiedBy>Арноси Галина</cp:lastModifiedBy>
  <cp:revision>2</cp:revision>
  <dcterms:created xsi:type="dcterms:W3CDTF">2024-12-04T22:32:13Z</dcterms:created>
  <dcterms:modified xsi:type="dcterms:W3CDTF">2024-12-10T03:56:51Z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